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0376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2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>
        <p:scale>
          <a:sx n="33" d="100"/>
          <a:sy n="33" d="100"/>
        </p:scale>
        <p:origin x="-612" y="-78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47F1D-7390-E149-A92D-F0357A492739}" type="doc">
      <dgm:prSet loTypeId="urn:microsoft.com/office/officeart/2005/8/layout/cycle8" loCatId="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98316E3-67F8-6543-8951-1E01D9E13CA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Medline</a:t>
          </a:r>
          <a:endParaRPr lang="en-US" dirty="0"/>
        </a:p>
      </dgm:t>
    </dgm:pt>
    <dgm:pt modelId="{9CB17774-F7EF-6F47-8EC3-D7A5A32A5137}" type="parTrans" cxnId="{EE38E7BF-6073-5949-BF71-66900499A5DE}">
      <dgm:prSet/>
      <dgm:spPr/>
      <dgm:t>
        <a:bodyPr/>
        <a:lstStyle/>
        <a:p>
          <a:endParaRPr lang="en-US"/>
        </a:p>
      </dgm:t>
    </dgm:pt>
    <dgm:pt modelId="{8EFE823E-0012-B144-A655-7827A46BD7B2}" type="sibTrans" cxnId="{EE38E7BF-6073-5949-BF71-66900499A5DE}">
      <dgm:prSet/>
      <dgm:spPr/>
      <dgm:t>
        <a:bodyPr/>
        <a:lstStyle/>
        <a:p>
          <a:endParaRPr lang="en-US"/>
        </a:p>
      </dgm:t>
    </dgm:pt>
    <dgm:pt modelId="{0F33BA62-F106-784F-AC3A-B92CBD2BDBF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EMBASE</a:t>
          </a:r>
          <a:endParaRPr lang="en-US" dirty="0"/>
        </a:p>
      </dgm:t>
    </dgm:pt>
    <dgm:pt modelId="{783E1116-6FE5-F142-B864-B9878D617397}" type="parTrans" cxnId="{B6E155FA-9C84-2743-BBA5-4892DB7A60FF}">
      <dgm:prSet/>
      <dgm:spPr/>
      <dgm:t>
        <a:bodyPr/>
        <a:lstStyle/>
        <a:p>
          <a:endParaRPr lang="en-US"/>
        </a:p>
      </dgm:t>
    </dgm:pt>
    <dgm:pt modelId="{1D18AD80-F036-BD47-857E-F770ADA08EBC}" type="sibTrans" cxnId="{B6E155FA-9C84-2743-BBA5-4892DB7A60FF}">
      <dgm:prSet/>
      <dgm:spPr/>
      <dgm:t>
        <a:bodyPr/>
        <a:lstStyle/>
        <a:p>
          <a:endParaRPr lang="en-US"/>
        </a:p>
      </dgm:t>
    </dgm:pt>
    <dgm:pt modelId="{654D490F-9DEB-4543-B6EB-17A4C3513FAC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Anthropology Index Online</a:t>
          </a:r>
          <a:endParaRPr lang="en-US" dirty="0"/>
        </a:p>
      </dgm:t>
    </dgm:pt>
    <dgm:pt modelId="{2C1D892F-8DAB-A140-A54D-BDAE97EF593F}" type="parTrans" cxnId="{D3DE7585-4679-794C-B5B7-338FE44DA057}">
      <dgm:prSet/>
      <dgm:spPr/>
      <dgm:t>
        <a:bodyPr/>
        <a:lstStyle/>
        <a:p>
          <a:endParaRPr lang="en-US"/>
        </a:p>
      </dgm:t>
    </dgm:pt>
    <dgm:pt modelId="{8CA66ABD-51C4-024C-A842-DC89EE1B486E}" type="sibTrans" cxnId="{D3DE7585-4679-794C-B5B7-338FE44DA057}">
      <dgm:prSet/>
      <dgm:spPr/>
      <dgm:t>
        <a:bodyPr/>
        <a:lstStyle/>
        <a:p>
          <a:endParaRPr lang="en-US"/>
        </a:p>
      </dgm:t>
    </dgm:pt>
    <dgm:pt modelId="{5136FDA3-876A-5447-8C60-B172B49FCC6F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Applied Social Science Index</a:t>
          </a:r>
          <a:endParaRPr lang="en-US" dirty="0"/>
        </a:p>
      </dgm:t>
    </dgm:pt>
    <dgm:pt modelId="{8AE9DF8A-12F8-E64C-B4B8-2E6B16CEC30F}" type="parTrans" cxnId="{2E56230E-E97B-C443-B688-8A6EA62567FC}">
      <dgm:prSet/>
      <dgm:spPr/>
      <dgm:t>
        <a:bodyPr/>
        <a:lstStyle/>
        <a:p>
          <a:endParaRPr lang="en-US"/>
        </a:p>
      </dgm:t>
    </dgm:pt>
    <dgm:pt modelId="{9AD26057-8DF3-7B4F-9A4F-A5EAE7D71610}" type="sibTrans" cxnId="{2E56230E-E97B-C443-B688-8A6EA62567FC}">
      <dgm:prSet/>
      <dgm:spPr/>
      <dgm:t>
        <a:bodyPr/>
        <a:lstStyle/>
        <a:p>
          <a:endParaRPr lang="en-US"/>
        </a:p>
      </dgm:t>
    </dgm:pt>
    <dgm:pt modelId="{85F4454F-0FA7-AE4C-879D-9A5A0F57E534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Econlit</a:t>
          </a:r>
          <a:endParaRPr lang="en-US" dirty="0"/>
        </a:p>
      </dgm:t>
    </dgm:pt>
    <dgm:pt modelId="{7BD5D01E-D144-2243-98D9-08BB19867272}" type="parTrans" cxnId="{94432510-CF44-9641-B246-07CE5CD15F9D}">
      <dgm:prSet/>
      <dgm:spPr/>
      <dgm:t>
        <a:bodyPr/>
        <a:lstStyle/>
        <a:p>
          <a:endParaRPr lang="en-US"/>
        </a:p>
      </dgm:t>
    </dgm:pt>
    <dgm:pt modelId="{F9FB405B-4629-4943-AA20-317238EC016B}" type="sibTrans" cxnId="{94432510-CF44-9641-B246-07CE5CD15F9D}">
      <dgm:prSet/>
      <dgm:spPr/>
      <dgm:t>
        <a:bodyPr/>
        <a:lstStyle/>
        <a:p>
          <a:endParaRPr lang="en-US"/>
        </a:p>
      </dgm:t>
    </dgm:pt>
    <dgm:pt modelId="{9C26D756-E9B3-974B-B445-121B0ECA817A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PsychInfo</a:t>
          </a:r>
          <a:endParaRPr lang="en-US" dirty="0"/>
        </a:p>
      </dgm:t>
    </dgm:pt>
    <dgm:pt modelId="{8A065605-B005-284A-B26A-2D7F19E119C5}" type="parTrans" cxnId="{5C4C13FF-514D-6C43-A7F4-99B58FA036B5}">
      <dgm:prSet/>
      <dgm:spPr/>
      <dgm:t>
        <a:bodyPr/>
        <a:lstStyle/>
        <a:p>
          <a:endParaRPr lang="en-US"/>
        </a:p>
      </dgm:t>
    </dgm:pt>
    <dgm:pt modelId="{50937C7F-EB9F-5449-A4B7-CAC5751A4ACC}" type="sibTrans" cxnId="{5C4C13FF-514D-6C43-A7F4-99B58FA036B5}">
      <dgm:prSet/>
      <dgm:spPr/>
      <dgm:t>
        <a:bodyPr/>
        <a:lstStyle/>
        <a:p>
          <a:endParaRPr lang="en-US"/>
        </a:p>
      </dgm:t>
    </dgm:pt>
    <dgm:pt modelId="{EBC2FCD1-A3A1-45AD-A761-2F49F5FE8519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PsychExtra</a:t>
          </a:r>
          <a:endParaRPr lang="en-US" dirty="0"/>
        </a:p>
      </dgm:t>
    </dgm:pt>
    <dgm:pt modelId="{6F176003-E37C-46A6-8BF6-A616BAF01D69}" type="parTrans" cxnId="{4453D402-8E56-4E9B-A410-7FC6BE1BB40B}">
      <dgm:prSet/>
      <dgm:spPr/>
      <dgm:t>
        <a:bodyPr/>
        <a:lstStyle/>
        <a:p>
          <a:endParaRPr lang="en-GB"/>
        </a:p>
      </dgm:t>
    </dgm:pt>
    <dgm:pt modelId="{CBBB8193-BF82-4710-9C72-5ADAD5EE14E2}" type="sibTrans" cxnId="{4453D402-8E56-4E9B-A410-7FC6BE1BB40B}">
      <dgm:prSet/>
      <dgm:spPr/>
      <dgm:t>
        <a:bodyPr/>
        <a:lstStyle/>
        <a:p>
          <a:endParaRPr lang="en-GB"/>
        </a:p>
      </dgm:t>
    </dgm:pt>
    <dgm:pt modelId="{DB6DC8D6-BA46-456B-A61E-F6BBAAACC8D1}">
      <dgm:prSet phldrT="[Text]"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41211289-EE7E-4E77-A1F3-2C6F7C225904}" type="parTrans" cxnId="{C558A420-5723-49F4-9D99-4847C7E57D69}">
      <dgm:prSet/>
      <dgm:spPr/>
      <dgm:t>
        <a:bodyPr/>
        <a:lstStyle/>
        <a:p>
          <a:endParaRPr lang="en-GB"/>
        </a:p>
      </dgm:t>
    </dgm:pt>
    <dgm:pt modelId="{E1A942D4-0259-4DCF-B7F5-F4D2CD5C9168}" type="sibTrans" cxnId="{C558A420-5723-49F4-9D99-4847C7E57D69}">
      <dgm:prSet/>
      <dgm:spPr/>
      <dgm:t>
        <a:bodyPr/>
        <a:lstStyle/>
        <a:p>
          <a:endParaRPr lang="en-GB"/>
        </a:p>
      </dgm:t>
    </dgm:pt>
    <dgm:pt modelId="{8CBCD2CC-8EFA-F14B-ABAD-60DACE1CB05E}" type="pres">
      <dgm:prSet presAssocID="{73A47F1D-7390-E149-A92D-F0357A49273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13DF39-C6DC-034F-88AB-DA27142009DF}" type="pres">
      <dgm:prSet presAssocID="{73A47F1D-7390-E149-A92D-F0357A492739}" presName="wedge1" presStyleLbl="node1" presStyleIdx="0" presStyleCnt="7"/>
      <dgm:spPr/>
      <dgm:t>
        <a:bodyPr/>
        <a:lstStyle/>
        <a:p>
          <a:endParaRPr lang="en-US"/>
        </a:p>
      </dgm:t>
    </dgm:pt>
    <dgm:pt modelId="{158143E8-3579-B543-B4E1-7A7443B57B25}" type="pres">
      <dgm:prSet presAssocID="{73A47F1D-7390-E149-A92D-F0357A492739}" presName="dummy1a" presStyleCnt="0"/>
      <dgm:spPr/>
      <dgm:t>
        <a:bodyPr/>
        <a:lstStyle/>
        <a:p>
          <a:endParaRPr lang="en-US"/>
        </a:p>
      </dgm:t>
    </dgm:pt>
    <dgm:pt modelId="{DAEFCE90-2038-6B4C-89DB-4425E7E5E04A}" type="pres">
      <dgm:prSet presAssocID="{73A47F1D-7390-E149-A92D-F0357A492739}" presName="dummy1b" presStyleCnt="0"/>
      <dgm:spPr/>
      <dgm:t>
        <a:bodyPr/>
        <a:lstStyle/>
        <a:p>
          <a:endParaRPr lang="en-US"/>
        </a:p>
      </dgm:t>
    </dgm:pt>
    <dgm:pt modelId="{68195789-5B7A-014B-B2EE-97E83DB0A727}" type="pres">
      <dgm:prSet presAssocID="{73A47F1D-7390-E149-A92D-F0357A49273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773E4-57A0-C14D-A1C2-7702CD8DE17F}" type="pres">
      <dgm:prSet presAssocID="{73A47F1D-7390-E149-A92D-F0357A492739}" presName="wedge2" presStyleLbl="node1" presStyleIdx="1" presStyleCnt="7"/>
      <dgm:spPr/>
      <dgm:t>
        <a:bodyPr/>
        <a:lstStyle/>
        <a:p>
          <a:endParaRPr lang="en-US"/>
        </a:p>
      </dgm:t>
    </dgm:pt>
    <dgm:pt modelId="{B186EEFF-4E58-AA45-AFB1-6CD59EBE5898}" type="pres">
      <dgm:prSet presAssocID="{73A47F1D-7390-E149-A92D-F0357A492739}" presName="dummy2a" presStyleCnt="0"/>
      <dgm:spPr/>
      <dgm:t>
        <a:bodyPr/>
        <a:lstStyle/>
        <a:p>
          <a:endParaRPr lang="en-US"/>
        </a:p>
      </dgm:t>
    </dgm:pt>
    <dgm:pt modelId="{1234FD77-6343-4D44-8DE7-A35F707022D3}" type="pres">
      <dgm:prSet presAssocID="{73A47F1D-7390-E149-A92D-F0357A492739}" presName="dummy2b" presStyleCnt="0"/>
      <dgm:spPr/>
      <dgm:t>
        <a:bodyPr/>
        <a:lstStyle/>
        <a:p>
          <a:endParaRPr lang="en-US"/>
        </a:p>
      </dgm:t>
    </dgm:pt>
    <dgm:pt modelId="{0DF75614-8711-6145-8DA5-47DF5B730F62}" type="pres">
      <dgm:prSet presAssocID="{73A47F1D-7390-E149-A92D-F0357A49273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DB1CE-C28F-F14C-8864-B225CC485E2C}" type="pres">
      <dgm:prSet presAssocID="{73A47F1D-7390-E149-A92D-F0357A492739}" presName="wedge3" presStyleLbl="node1" presStyleIdx="2" presStyleCnt="7"/>
      <dgm:spPr/>
      <dgm:t>
        <a:bodyPr/>
        <a:lstStyle/>
        <a:p>
          <a:endParaRPr lang="en-US"/>
        </a:p>
      </dgm:t>
    </dgm:pt>
    <dgm:pt modelId="{D99F5889-6F01-0C4E-898B-08D926846FCD}" type="pres">
      <dgm:prSet presAssocID="{73A47F1D-7390-E149-A92D-F0357A492739}" presName="dummy3a" presStyleCnt="0"/>
      <dgm:spPr/>
      <dgm:t>
        <a:bodyPr/>
        <a:lstStyle/>
        <a:p>
          <a:endParaRPr lang="en-US"/>
        </a:p>
      </dgm:t>
    </dgm:pt>
    <dgm:pt modelId="{FD9E02B5-D8DB-4347-A9C5-11648A8443C8}" type="pres">
      <dgm:prSet presAssocID="{73A47F1D-7390-E149-A92D-F0357A492739}" presName="dummy3b" presStyleCnt="0"/>
      <dgm:spPr/>
      <dgm:t>
        <a:bodyPr/>
        <a:lstStyle/>
        <a:p>
          <a:endParaRPr lang="en-US"/>
        </a:p>
      </dgm:t>
    </dgm:pt>
    <dgm:pt modelId="{C38BEE46-39D8-8747-B31E-8AB1FE4D58B2}" type="pres">
      <dgm:prSet presAssocID="{73A47F1D-7390-E149-A92D-F0357A49273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D2E82-DD0B-094F-9BF4-4C64A3AC6262}" type="pres">
      <dgm:prSet presAssocID="{73A47F1D-7390-E149-A92D-F0357A492739}" presName="wedge4" presStyleLbl="node1" presStyleIdx="3" presStyleCnt="7"/>
      <dgm:spPr/>
      <dgm:t>
        <a:bodyPr/>
        <a:lstStyle/>
        <a:p>
          <a:endParaRPr lang="en-US"/>
        </a:p>
      </dgm:t>
    </dgm:pt>
    <dgm:pt modelId="{FF981AB3-7967-9B44-9DD1-62B39F376A4F}" type="pres">
      <dgm:prSet presAssocID="{73A47F1D-7390-E149-A92D-F0357A492739}" presName="dummy4a" presStyleCnt="0"/>
      <dgm:spPr/>
      <dgm:t>
        <a:bodyPr/>
        <a:lstStyle/>
        <a:p>
          <a:endParaRPr lang="en-US"/>
        </a:p>
      </dgm:t>
    </dgm:pt>
    <dgm:pt modelId="{54F3E170-938B-6444-BED2-978982371DDE}" type="pres">
      <dgm:prSet presAssocID="{73A47F1D-7390-E149-A92D-F0357A492739}" presName="dummy4b" presStyleCnt="0"/>
      <dgm:spPr/>
      <dgm:t>
        <a:bodyPr/>
        <a:lstStyle/>
        <a:p>
          <a:endParaRPr lang="en-US"/>
        </a:p>
      </dgm:t>
    </dgm:pt>
    <dgm:pt modelId="{6F9FD757-8E4A-F240-AA91-40150F3A2DB9}" type="pres">
      <dgm:prSet presAssocID="{73A47F1D-7390-E149-A92D-F0357A49273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BD2D1-49FA-0D4B-B88D-3A7D037A9B98}" type="pres">
      <dgm:prSet presAssocID="{73A47F1D-7390-E149-A92D-F0357A492739}" presName="wedge5" presStyleLbl="node1" presStyleIdx="4" presStyleCnt="7" custLinFactNeighborX="-1527" custLinFactNeighborY="22"/>
      <dgm:spPr/>
      <dgm:t>
        <a:bodyPr/>
        <a:lstStyle/>
        <a:p>
          <a:endParaRPr lang="en-US"/>
        </a:p>
      </dgm:t>
    </dgm:pt>
    <dgm:pt modelId="{EB37BADB-62F8-A24D-8B0C-12F29ABF14F9}" type="pres">
      <dgm:prSet presAssocID="{73A47F1D-7390-E149-A92D-F0357A492739}" presName="dummy5a" presStyleCnt="0"/>
      <dgm:spPr/>
      <dgm:t>
        <a:bodyPr/>
        <a:lstStyle/>
        <a:p>
          <a:endParaRPr lang="en-US"/>
        </a:p>
      </dgm:t>
    </dgm:pt>
    <dgm:pt modelId="{3B8EB21F-FA07-9445-A44F-314552ED0FFD}" type="pres">
      <dgm:prSet presAssocID="{73A47F1D-7390-E149-A92D-F0357A492739}" presName="dummy5b" presStyleCnt="0"/>
      <dgm:spPr/>
      <dgm:t>
        <a:bodyPr/>
        <a:lstStyle/>
        <a:p>
          <a:endParaRPr lang="en-US"/>
        </a:p>
      </dgm:t>
    </dgm:pt>
    <dgm:pt modelId="{0F3C3DFE-99AA-1B46-9A84-15E45763D6AB}" type="pres">
      <dgm:prSet presAssocID="{73A47F1D-7390-E149-A92D-F0357A49273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CF9A-2D6E-8C4E-AB57-190DCF67FE8C}" type="pres">
      <dgm:prSet presAssocID="{73A47F1D-7390-E149-A92D-F0357A492739}" presName="wedge6" presStyleLbl="node1" presStyleIdx="5" presStyleCnt="7"/>
      <dgm:spPr/>
      <dgm:t>
        <a:bodyPr/>
        <a:lstStyle/>
        <a:p>
          <a:endParaRPr lang="en-US"/>
        </a:p>
      </dgm:t>
    </dgm:pt>
    <dgm:pt modelId="{9B3177F1-4464-F644-82B2-42001A315F08}" type="pres">
      <dgm:prSet presAssocID="{73A47F1D-7390-E149-A92D-F0357A492739}" presName="dummy6a" presStyleCnt="0"/>
      <dgm:spPr/>
      <dgm:t>
        <a:bodyPr/>
        <a:lstStyle/>
        <a:p>
          <a:endParaRPr lang="en-US"/>
        </a:p>
      </dgm:t>
    </dgm:pt>
    <dgm:pt modelId="{40A47DCB-0E6A-1149-A69A-E2B64990678C}" type="pres">
      <dgm:prSet presAssocID="{73A47F1D-7390-E149-A92D-F0357A492739}" presName="dummy6b" presStyleCnt="0"/>
      <dgm:spPr/>
      <dgm:t>
        <a:bodyPr/>
        <a:lstStyle/>
        <a:p>
          <a:endParaRPr lang="en-US"/>
        </a:p>
      </dgm:t>
    </dgm:pt>
    <dgm:pt modelId="{E3BBD4B8-272A-DA45-97CD-7F93959E9370}" type="pres">
      <dgm:prSet presAssocID="{73A47F1D-7390-E149-A92D-F0357A49273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33B90-D4D5-4162-8085-C8A3F4ACD52D}" type="pres">
      <dgm:prSet presAssocID="{73A47F1D-7390-E149-A92D-F0357A492739}" presName="wedge7" presStyleLbl="node1" presStyleIdx="6" presStyleCnt="7" custLinFactNeighborX="910" custLinFactNeighborY="1092"/>
      <dgm:spPr/>
      <dgm:t>
        <a:bodyPr/>
        <a:lstStyle/>
        <a:p>
          <a:endParaRPr lang="en-GB"/>
        </a:p>
      </dgm:t>
    </dgm:pt>
    <dgm:pt modelId="{604E154C-FAD8-47F1-BFA7-561AD0ACFFF7}" type="pres">
      <dgm:prSet presAssocID="{73A47F1D-7390-E149-A92D-F0357A492739}" presName="dummy7a" presStyleCnt="0"/>
      <dgm:spPr/>
    </dgm:pt>
    <dgm:pt modelId="{A554982D-FB96-471D-A4E3-DC89D9B6D5B5}" type="pres">
      <dgm:prSet presAssocID="{73A47F1D-7390-E149-A92D-F0357A492739}" presName="dummy7b" presStyleCnt="0"/>
      <dgm:spPr/>
    </dgm:pt>
    <dgm:pt modelId="{21986FEA-1E2B-40AF-A513-2B2167D0FC17}" type="pres">
      <dgm:prSet presAssocID="{73A47F1D-7390-E149-A92D-F0357A49273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9DBFCA-01E0-114C-B8EC-7451C33CDDC9}" type="pres">
      <dgm:prSet presAssocID="{8EFE823E-0012-B144-A655-7827A46BD7B2}" presName="arrowWedge1" presStyleLbl="fgSibTrans2D1" presStyleIdx="0" presStyleCnt="7"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39B91457-1034-433F-BDA0-9CFB6E01B8D5}" type="pres">
      <dgm:prSet presAssocID="{1D18AD80-F036-BD47-857E-F770ADA08EBC}" presName="arrowWedge2" presStyleLbl="fgSibTrans2D1" presStyleIdx="1" presStyleCnt="7"/>
      <dgm:spPr>
        <a:solidFill>
          <a:srgbClr val="FF0000"/>
        </a:solidFill>
      </dgm:spPr>
      <dgm:t>
        <a:bodyPr/>
        <a:lstStyle/>
        <a:p>
          <a:endParaRPr lang="en-GB"/>
        </a:p>
      </dgm:t>
    </dgm:pt>
    <dgm:pt modelId="{F285F482-8342-4F19-A9CF-44B82E0D9DAF}" type="pres">
      <dgm:prSet presAssocID="{8CA66ABD-51C4-024C-A842-DC89EE1B486E}" presName="arrowWedge3" presStyleLbl="fgSibTrans2D1" presStyleIdx="2" presStyleCnt="7"/>
      <dgm:spPr>
        <a:solidFill>
          <a:srgbClr val="7030A0"/>
        </a:solidFill>
      </dgm:spPr>
      <dgm:t>
        <a:bodyPr/>
        <a:lstStyle/>
        <a:p>
          <a:endParaRPr lang="en-GB"/>
        </a:p>
      </dgm:t>
    </dgm:pt>
    <dgm:pt modelId="{9E38878F-BAE6-49D6-88C5-12356B7C894F}" type="pres">
      <dgm:prSet presAssocID="{9AD26057-8DF3-7B4F-9A4F-A5EAE7D71610}" presName="arrowWedge4" presStyleLbl="fgSibTrans2D1" presStyleIdx="3" presStyleCnt="7"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860FCFEE-165E-415A-8819-6E0E9CAB0A96}" type="pres">
      <dgm:prSet presAssocID="{F9FB405B-4629-4943-AA20-317238EC016B}" presName="arrowWedge5" presStyleLbl="fgSibTrans2D1" presStyleIdx="4" presStyleCnt="7"/>
      <dgm:spPr>
        <a:solidFill>
          <a:srgbClr val="00B0F0"/>
        </a:solidFill>
      </dgm:spPr>
      <dgm:t>
        <a:bodyPr/>
        <a:lstStyle/>
        <a:p>
          <a:endParaRPr lang="en-GB"/>
        </a:p>
      </dgm:t>
    </dgm:pt>
    <dgm:pt modelId="{2B35974A-96D3-4BAD-8CE7-22E8ACCBE0E0}" type="pres">
      <dgm:prSet presAssocID="{50937C7F-EB9F-5449-A4B7-CAC5751A4ACC}" presName="arrowWedge6" presStyleLbl="fgSibTrans2D1" presStyleIdx="5" presStyleCnt="7"/>
      <dgm:spPr>
        <a:solidFill>
          <a:srgbClr val="92D050"/>
        </a:solidFill>
      </dgm:spPr>
      <dgm:t>
        <a:bodyPr/>
        <a:lstStyle/>
        <a:p>
          <a:endParaRPr lang="en-GB"/>
        </a:p>
      </dgm:t>
    </dgm:pt>
    <dgm:pt modelId="{AFD1C9F5-B341-4F7F-818E-C0D88EF0A75A}" type="pres">
      <dgm:prSet presAssocID="{CBBB8193-BF82-4710-9C72-5ADAD5EE14E2}" presName="arrowWedge7" presStyleLbl="fgSibTrans2D1" presStyleIdx="6" presStyleCnt="7"/>
      <dgm:spPr>
        <a:solidFill>
          <a:srgbClr val="FFC000"/>
        </a:solidFill>
      </dgm:spPr>
      <dgm:t>
        <a:bodyPr/>
        <a:lstStyle/>
        <a:p>
          <a:endParaRPr lang="en-GB"/>
        </a:p>
      </dgm:t>
    </dgm:pt>
  </dgm:ptLst>
  <dgm:cxnLst>
    <dgm:cxn modelId="{AE05B527-0253-4FD6-AC60-5705A45684D3}" type="presOf" srcId="{654D490F-9DEB-4543-B6EB-17A4C3513FAC}" destId="{C38BEE46-39D8-8747-B31E-8AB1FE4D58B2}" srcOrd="1" destOrd="0" presId="urn:microsoft.com/office/officeart/2005/8/layout/cycle8"/>
    <dgm:cxn modelId="{110632CB-9B79-4807-B734-8558D74AEFA2}" type="presOf" srcId="{9C26D756-E9B3-974B-B445-121B0ECA817A}" destId="{44D4CF9A-2D6E-8C4E-AB57-190DCF67FE8C}" srcOrd="0" destOrd="0" presId="urn:microsoft.com/office/officeart/2005/8/layout/cycle8"/>
    <dgm:cxn modelId="{52A9E11C-2E94-40F6-99CC-EC751EB04D3F}" type="presOf" srcId="{0F33BA62-F106-784F-AC3A-B92CBD2BDBF4}" destId="{0DF75614-8711-6145-8DA5-47DF5B730F62}" srcOrd="1" destOrd="0" presId="urn:microsoft.com/office/officeart/2005/8/layout/cycle8"/>
    <dgm:cxn modelId="{D3DE7585-4679-794C-B5B7-338FE44DA057}" srcId="{73A47F1D-7390-E149-A92D-F0357A492739}" destId="{654D490F-9DEB-4543-B6EB-17A4C3513FAC}" srcOrd="2" destOrd="0" parTransId="{2C1D892F-8DAB-A140-A54D-BDAE97EF593F}" sibTransId="{8CA66ABD-51C4-024C-A842-DC89EE1B486E}"/>
    <dgm:cxn modelId="{7195B8D7-98C1-41A4-B355-593EA9BA187A}" type="presOf" srcId="{EBC2FCD1-A3A1-45AD-A761-2F49F5FE8519}" destId="{21986FEA-1E2B-40AF-A513-2B2167D0FC17}" srcOrd="1" destOrd="0" presId="urn:microsoft.com/office/officeart/2005/8/layout/cycle8"/>
    <dgm:cxn modelId="{33888924-51D9-4A4B-9027-47F8C6A8E8E5}" type="presOf" srcId="{9C26D756-E9B3-974B-B445-121B0ECA817A}" destId="{E3BBD4B8-272A-DA45-97CD-7F93959E9370}" srcOrd="1" destOrd="0" presId="urn:microsoft.com/office/officeart/2005/8/layout/cycle8"/>
    <dgm:cxn modelId="{EE38E7BF-6073-5949-BF71-66900499A5DE}" srcId="{73A47F1D-7390-E149-A92D-F0357A492739}" destId="{998316E3-67F8-6543-8951-1E01D9E13CA5}" srcOrd="0" destOrd="0" parTransId="{9CB17774-F7EF-6F47-8EC3-D7A5A32A5137}" sibTransId="{8EFE823E-0012-B144-A655-7827A46BD7B2}"/>
    <dgm:cxn modelId="{B6E155FA-9C84-2743-BBA5-4892DB7A60FF}" srcId="{73A47F1D-7390-E149-A92D-F0357A492739}" destId="{0F33BA62-F106-784F-AC3A-B92CBD2BDBF4}" srcOrd="1" destOrd="0" parTransId="{783E1116-6FE5-F142-B864-B9878D617397}" sibTransId="{1D18AD80-F036-BD47-857E-F770ADA08EBC}"/>
    <dgm:cxn modelId="{2E56230E-E97B-C443-B688-8A6EA62567FC}" srcId="{73A47F1D-7390-E149-A92D-F0357A492739}" destId="{5136FDA3-876A-5447-8C60-B172B49FCC6F}" srcOrd="3" destOrd="0" parTransId="{8AE9DF8A-12F8-E64C-B4B8-2E6B16CEC30F}" sibTransId="{9AD26057-8DF3-7B4F-9A4F-A5EAE7D71610}"/>
    <dgm:cxn modelId="{E30BF493-51A1-45DC-BBA1-5471227A5CDF}" type="presOf" srcId="{0F33BA62-F106-784F-AC3A-B92CBD2BDBF4}" destId="{8FD773E4-57A0-C14D-A1C2-7702CD8DE17F}" srcOrd="0" destOrd="0" presId="urn:microsoft.com/office/officeart/2005/8/layout/cycle8"/>
    <dgm:cxn modelId="{5C4C13FF-514D-6C43-A7F4-99B58FA036B5}" srcId="{73A47F1D-7390-E149-A92D-F0357A492739}" destId="{9C26D756-E9B3-974B-B445-121B0ECA817A}" srcOrd="5" destOrd="0" parTransId="{8A065605-B005-284A-B26A-2D7F19E119C5}" sibTransId="{50937C7F-EB9F-5449-A4B7-CAC5751A4ACC}"/>
    <dgm:cxn modelId="{C558A420-5723-49F4-9D99-4847C7E57D69}" srcId="{73A47F1D-7390-E149-A92D-F0357A492739}" destId="{DB6DC8D6-BA46-456B-A61E-F6BBAAACC8D1}" srcOrd="7" destOrd="0" parTransId="{41211289-EE7E-4E77-A1F3-2C6F7C225904}" sibTransId="{E1A942D4-0259-4DCF-B7F5-F4D2CD5C9168}"/>
    <dgm:cxn modelId="{3806CF5F-D559-47B8-88D1-275E6C837EEB}" type="presOf" srcId="{85F4454F-0FA7-AE4C-879D-9A5A0F57E534}" destId="{0F3C3DFE-99AA-1B46-9A84-15E45763D6AB}" srcOrd="1" destOrd="0" presId="urn:microsoft.com/office/officeart/2005/8/layout/cycle8"/>
    <dgm:cxn modelId="{71422C8B-F48C-4CC1-B769-8F5A936268BA}" type="presOf" srcId="{85F4454F-0FA7-AE4C-879D-9A5A0F57E534}" destId="{CEABD2D1-49FA-0D4B-B88D-3A7D037A9B98}" srcOrd="0" destOrd="0" presId="urn:microsoft.com/office/officeart/2005/8/layout/cycle8"/>
    <dgm:cxn modelId="{94432510-CF44-9641-B246-07CE5CD15F9D}" srcId="{73A47F1D-7390-E149-A92D-F0357A492739}" destId="{85F4454F-0FA7-AE4C-879D-9A5A0F57E534}" srcOrd="4" destOrd="0" parTransId="{7BD5D01E-D144-2243-98D9-08BB19867272}" sibTransId="{F9FB405B-4629-4943-AA20-317238EC016B}"/>
    <dgm:cxn modelId="{9387995B-DE40-4415-81D8-1E659F0455AE}" type="presOf" srcId="{5136FDA3-876A-5447-8C60-B172B49FCC6F}" destId="{6F9FD757-8E4A-F240-AA91-40150F3A2DB9}" srcOrd="1" destOrd="0" presId="urn:microsoft.com/office/officeart/2005/8/layout/cycle8"/>
    <dgm:cxn modelId="{0D774C9C-D1CF-45D2-9CEF-285026F06C89}" type="presOf" srcId="{998316E3-67F8-6543-8951-1E01D9E13CA5}" destId="{68195789-5B7A-014B-B2EE-97E83DB0A727}" srcOrd="1" destOrd="0" presId="urn:microsoft.com/office/officeart/2005/8/layout/cycle8"/>
    <dgm:cxn modelId="{8F9778D8-DE20-4937-A8DC-CC411B02E771}" type="presOf" srcId="{5136FDA3-876A-5447-8C60-B172B49FCC6F}" destId="{72DD2E82-DD0B-094F-9BF4-4C64A3AC6262}" srcOrd="0" destOrd="0" presId="urn:microsoft.com/office/officeart/2005/8/layout/cycle8"/>
    <dgm:cxn modelId="{B3DEBF36-CBD7-41E6-B1DA-F8FABE569D67}" type="presOf" srcId="{73A47F1D-7390-E149-A92D-F0357A492739}" destId="{8CBCD2CC-8EFA-F14B-ABAD-60DACE1CB05E}" srcOrd="0" destOrd="0" presId="urn:microsoft.com/office/officeart/2005/8/layout/cycle8"/>
    <dgm:cxn modelId="{747FC214-3681-4213-A7CF-4A1497FD4317}" type="presOf" srcId="{998316E3-67F8-6543-8951-1E01D9E13CA5}" destId="{7213DF39-C6DC-034F-88AB-DA27142009DF}" srcOrd="0" destOrd="0" presId="urn:microsoft.com/office/officeart/2005/8/layout/cycle8"/>
    <dgm:cxn modelId="{4A873FCB-4302-4EB9-AB99-6E96A9503AA8}" type="presOf" srcId="{EBC2FCD1-A3A1-45AD-A761-2F49F5FE8519}" destId="{4CA33B90-D4D5-4162-8085-C8A3F4ACD52D}" srcOrd="0" destOrd="0" presId="urn:microsoft.com/office/officeart/2005/8/layout/cycle8"/>
    <dgm:cxn modelId="{4453D402-8E56-4E9B-A410-7FC6BE1BB40B}" srcId="{73A47F1D-7390-E149-A92D-F0357A492739}" destId="{EBC2FCD1-A3A1-45AD-A761-2F49F5FE8519}" srcOrd="6" destOrd="0" parTransId="{6F176003-E37C-46A6-8BF6-A616BAF01D69}" sibTransId="{CBBB8193-BF82-4710-9C72-5ADAD5EE14E2}"/>
    <dgm:cxn modelId="{BEE75939-1319-4254-A1FD-103D9A0BFCC9}" type="presOf" srcId="{654D490F-9DEB-4543-B6EB-17A4C3513FAC}" destId="{2DEDB1CE-C28F-F14C-8864-B225CC485E2C}" srcOrd="0" destOrd="0" presId="urn:microsoft.com/office/officeart/2005/8/layout/cycle8"/>
    <dgm:cxn modelId="{2F93E514-D2B1-4D20-B30E-1A7B752F1A74}" type="presParOf" srcId="{8CBCD2CC-8EFA-F14B-ABAD-60DACE1CB05E}" destId="{7213DF39-C6DC-034F-88AB-DA27142009DF}" srcOrd="0" destOrd="0" presId="urn:microsoft.com/office/officeart/2005/8/layout/cycle8"/>
    <dgm:cxn modelId="{9763F3E3-9699-4217-89EF-312DFC109A6E}" type="presParOf" srcId="{8CBCD2CC-8EFA-F14B-ABAD-60DACE1CB05E}" destId="{158143E8-3579-B543-B4E1-7A7443B57B25}" srcOrd="1" destOrd="0" presId="urn:microsoft.com/office/officeart/2005/8/layout/cycle8"/>
    <dgm:cxn modelId="{F1B19B6D-2992-487E-BAB5-FADFAD15790E}" type="presParOf" srcId="{8CBCD2CC-8EFA-F14B-ABAD-60DACE1CB05E}" destId="{DAEFCE90-2038-6B4C-89DB-4425E7E5E04A}" srcOrd="2" destOrd="0" presId="urn:microsoft.com/office/officeart/2005/8/layout/cycle8"/>
    <dgm:cxn modelId="{66CA38A3-C8DA-43D7-9933-13DF6E39B2E7}" type="presParOf" srcId="{8CBCD2CC-8EFA-F14B-ABAD-60DACE1CB05E}" destId="{68195789-5B7A-014B-B2EE-97E83DB0A727}" srcOrd="3" destOrd="0" presId="urn:microsoft.com/office/officeart/2005/8/layout/cycle8"/>
    <dgm:cxn modelId="{610D060D-2618-46F4-974C-979A36E0B12A}" type="presParOf" srcId="{8CBCD2CC-8EFA-F14B-ABAD-60DACE1CB05E}" destId="{8FD773E4-57A0-C14D-A1C2-7702CD8DE17F}" srcOrd="4" destOrd="0" presId="urn:microsoft.com/office/officeart/2005/8/layout/cycle8"/>
    <dgm:cxn modelId="{10794CC7-2924-4A13-AC4C-1FB4647060E8}" type="presParOf" srcId="{8CBCD2CC-8EFA-F14B-ABAD-60DACE1CB05E}" destId="{B186EEFF-4E58-AA45-AFB1-6CD59EBE5898}" srcOrd="5" destOrd="0" presId="urn:microsoft.com/office/officeart/2005/8/layout/cycle8"/>
    <dgm:cxn modelId="{D5721FCC-AED3-4DFD-B65C-877257A0F985}" type="presParOf" srcId="{8CBCD2CC-8EFA-F14B-ABAD-60DACE1CB05E}" destId="{1234FD77-6343-4D44-8DE7-A35F707022D3}" srcOrd="6" destOrd="0" presId="urn:microsoft.com/office/officeart/2005/8/layout/cycle8"/>
    <dgm:cxn modelId="{CBC1B0F2-B296-4554-B69E-D4436AA128A9}" type="presParOf" srcId="{8CBCD2CC-8EFA-F14B-ABAD-60DACE1CB05E}" destId="{0DF75614-8711-6145-8DA5-47DF5B730F62}" srcOrd="7" destOrd="0" presId="urn:microsoft.com/office/officeart/2005/8/layout/cycle8"/>
    <dgm:cxn modelId="{5B95384D-5BFA-4D8E-8200-9FD25A03BFD9}" type="presParOf" srcId="{8CBCD2CC-8EFA-F14B-ABAD-60DACE1CB05E}" destId="{2DEDB1CE-C28F-F14C-8864-B225CC485E2C}" srcOrd="8" destOrd="0" presId="urn:microsoft.com/office/officeart/2005/8/layout/cycle8"/>
    <dgm:cxn modelId="{DF73B68F-55C4-4C50-BCB1-98952A9345F6}" type="presParOf" srcId="{8CBCD2CC-8EFA-F14B-ABAD-60DACE1CB05E}" destId="{D99F5889-6F01-0C4E-898B-08D926846FCD}" srcOrd="9" destOrd="0" presId="urn:microsoft.com/office/officeart/2005/8/layout/cycle8"/>
    <dgm:cxn modelId="{71D381E6-4C24-4AA2-BB8A-1CD618BA8001}" type="presParOf" srcId="{8CBCD2CC-8EFA-F14B-ABAD-60DACE1CB05E}" destId="{FD9E02B5-D8DB-4347-A9C5-11648A8443C8}" srcOrd="10" destOrd="0" presId="urn:microsoft.com/office/officeart/2005/8/layout/cycle8"/>
    <dgm:cxn modelId="{B2A88432-D606-4441-A1DA-0B9AFFCB9710}" type="presParOf" srcId="{8CBCD2CC-8EFA-F14B-ABAD-60DACE1CB05E}" destId="{C38BEE46-39D8-8747-B31E-8AB1FE4D58B2}" srcOrd="11" destOrd="0" presId="urn:microsoft.com/office/officeart/2005/8/layout/cycle8"/>
    <dgm:cxn modelId="{F26CCB21-F61A-4DC8-A081-74996838C40E}" type="presParOf" srcId="{8CBCD2CC-8EFA-F14B-ABAD-60DACE1CB05E}" destId="{72DD2E82-DD0B-094F-9BF4-4C64A3AC6262}" srcOrd="12" destOrd="0" presId="urn:microsoft.com/office/officeart/2005/8/layout/cycle8"/>
    <dgm:cxn modelId="{517AD9A0-ADDF-4258-84AA-A8C50F58BC29}" type="presParOf" srcId="{8CBCD2CC-8EFA-F14B-ABAD-60DACE1CB05E}" destId="{FF981AB3-7967-9B44-9DD1-62B39F376A4F}" srcOrd="13" destOrd="0" presId="urn:microsoft.com/office/officeart/2005/8/layout/cycle8"/>
    <dgm:cxn modelId="{6F1D5DD2-C1D1-4028-9908-488182903F3B}" type="presParOf" srcId="{8CBCD2CC-8EFA-F14B-ABAD-60DACE1CB05E}" destId="{54F3E170-938B-6444-BED2-978982371DDE}" srcOrd="14" destOrd="0" presId="urn:microsoft.com/office/officeart/2005/8/layout/cycle8"/>
    <dgm:cxn modelId="{D470E2A7-AFE6-4C4D-B705-5738BF95B923}" type="presParOf" srcId="{8CBCD2CC-8EFA-F14B-ABAD-60DACE1CB05E}" destId="{6F9FD757-8E4A-F240-AA91-40150F3A2DB9}" srcOrd="15" destOrd="0" presId="urn:microsoft.com/office/officeart/2005/8/layout/cycle8"/>
    <dgm:cxn modelId="{5B2F6C41-7C72-462C-BA6E-6881B12CFD2A}" type="presParOf" srcId="{8CBCD2CC-8EFA-F14B-ABAD-60DACE1CB05E}" destId="{CEABD2D1-49FA-0D4B-B88D-3A7D037A9B98}" srcOrd="16" destOrd="0" presId="urn:microsoft.com/office/officeart/2005/8/layout/cycle8"/>
    <dgm:cxn modelId="{CC7C0CB9-4589-4EC3-991F-C010E8BF83EF}" type="presParOf" srcId="{8CBCD2CC-8EFA-F14B-ABAD-60DACE1CB05E}" destId="{EB37BADB-62F8-A24D-8B0C-12F29ABF14F9}" srcOrd="17" destOrd="0" presId="urn:microsoft.com/office/officeart/2005/8/layout/cycle8"/>
    <dgm:cxn modelId="{3EF2E3A9-80CE-4AD6-A4AD-8EFBE6BED070}" type="presParOf" srcId="{8CBCD2CC-8EFA-F14B-ABAD-60DACE1CB05E}" destId="{3B8EB21F-FA07-9445-A44F-314552ED0FFD}" srcOrd="18" destOrd="0" presId="urn:microsoft.com/office/officeart/2005/8/layout/cycle8"/>
    <dgm:cxn modelId="{F927D1D2-4228-4006-B9C2-503D1475B4DE}" type="presParOf" srcId="{8CBCD2CC-8EFA-F14B-ABAD-60DACE1CB05E}" destId="{0F3C3DFE-99AA-1B46-9A84-15E45763D6AB}" srcOrd="19" destOrd="0" presId="urn:microsoft.com/office/officeart/2005/8/layout/cycle8"/>
    <dgm:cxn modelId="{216AE2EB-B549-4EFC-9042-8ABB3C8A4EB9}" type="presParOf" srcId="{8CBCD2CC-8EFA-F14B-ABAD-60DACE1CB05E}" destId="{44D4CF9A-2D6E-8C4E-AB57-190DCF67FE8C}" srcOrd="20" destOrd="0" presId="urn:microsoft.com/office/officeart/2005/8/layout/cycle8"/>
    <dgm:cxn modelId="{74068BC3-7D73-49BE-B215-31CEB3816A44}" type="presParOf" srcId="{8CBCD2CC-8EFA-F14B-ABAD-60DACE1CB05E}" destId="{9B3177F1-4464-F644-82B2-42001A315F08}" srcOrd="21" destOrd="0" presId="urn:microsoft.com/office/officeart/2005/8/layout/cycle8"/>
    <dgm:cxn modelId="{5DC95957-3AE1-4A27-A7F0-981B4B16A626}" type="presParOf" srcId="{8CBCD2CC-8EFA-F14B-ABAD-60DACE1CB05E}" destId="{40A47DCB-0E6A-1149-A69A-E2B64990678C}" srcOrd="22" destOrd="0" presId="urn:microsoft.com/office/officeart/2005/8/layout/cycle8"/>
    <dgm:cxn modelId="{232282F0-A271-4B31-B85F-407EC3193A7F}" type="presParOf" srcId="{8CBCD2CC-8EFA-F14B-ABAD-60DACE1CB05E}" destId="{E3BBD4B8-272A-DA45-97CD-7F93959E9370}" srcOrd="23" destOrd="0" presId="urn:microsoft.com/office/officeart/2005/8/layout/cycle8"/>
    <dgm:cxn modelId="{9BAEBA42-7CE0-4272-9C6D-6752102F3BB6}" type="presParOf" srcId="{8CBCD2CC-8EFA-F14B-ABAD-60DACE1CB05E}" destId="{4CA33B90-D4D5-4162-8085-C8A3F4ACD52D}" srcOrd="24" destOrd="0" presId="urn:microsoft.com/office/officeart/2005/8/layout/cycle8"/>
    <dgm:cxn modelId="{E92EA7E0-06DB-4B01-80AD-0699A0C86DAB}" type="presParOf" srcId="{8CBCD2CC-8EFA-F14B-ABAD-60DACE1CB05E}" destId="{604E154C-FAD8-47F1-BFA7-561AD0ACFFF7}" srcOrd="25" destOrd="0" presId="urn:microsoft.com/office/officeart/2005/8/layout/cycle8"/>
    <dgm:cxn modelId="{B3EB603E-82AB-4ACB-A131-47633D4714B9}" type="presParOf" srcId="{8CBCD2CC-8EFA-F14B-ABAD-60DACE1CB05E}" destId="{A554982D-FB96-471D-A4E3-DC89D9B6D5B5}" srcOrd="26" destOrd="0" presId="urn:microsoft.com/office/officeart/2005/8/layout/cycle8"/>
    <dgm:cxn modelId="{E9932033-6B3F-45A0-97F4-A7249A3D9EC6}" type="presParOf" srcId="{8CBCD2CC-8EFA-F14B-ABAD-60DACE1CB05E}" destId="{21986FEA-1E2B-40AF-A513-2B2167D0FC17}" srcOrd="27" destOrd="0" presId="urn:microsoft.com/office/officeart/2005/8/layout/cycle8"/>
    <dgm:cxn modelId="{1F4FA922-95CC-4529-BE17-42221AF78D64}" type="presParOf" srcId="{8CBCD2CC-8EFA-F14B-ABAD-60DACE1CB05E}" destId="{E79DBFCA-01E0-114C-B8EC-7451C33CDDC9}" srcOrd="28" destOrd="0" presId="urn:microsoft.com/office/officeart/2005/8/layout/cycle8"/>
    <dgm:cxn modelId="{3E73495A-29CD-4EE8-A6F1-5E9611C02DD2}" type="presParOf" srcId="{8CBCD2CC-8EFA-F14B-ABAD-60DACE1CB05E}" destId="{39B91457-1034-433F-BDA0-9CFB6E01B8D5}" srcOrd="29" destOrd="0" presId="urn:microsoft.com/office/officeart/2005/8/layout/cycle8"/>
    <dgm:cxn modelId="{B3E15F68-E58E-4E33-AD93-BE9D3840EAD3}" type="presParOf" srcId="{8CBCD2CC-8EFA-F14B-ABAD-60DACE1CB05E}" destId="{F285F482-8342-4F19-A9CF-44B82E0D9DAF}" srcOrd="30" destOrd="0" presId="urn:microsoft.com/office/officeart/2005/8/layout/cycle8"/>
    <dgm:cxn modelId="{943C70BA-5CA6-4B52-A070-D03F6EE91ADF}" type="presParOf" srcId="{8CBCD2CC-8EFA-F14B-ABAD-60DACE1CB05E}" destId="{9E38878F-BAE6-49D6-88C5-12356B7C894F}" srcOrd="31" destOrd="0" presId="urn:microsoft.com/office/officeart/2005/8/layout/cycle8"/>
    <dgm:cxn modelId="{DC8B8E31-E3F7-40FF-9927-BEA761C03CFF}" type="presParOf" srcId="{8CBCD2CC-8EFA-F14B-ABAD-60DACE1CB05E}" destId="{860FCFEE-165E-415A-8819-6E0E9CAB0A96}" srcOrd="32" destOrd="0" presId="urn:microsoft.com/office/officeart/2005/8/layout/cycle8"/>
    <dgm:cxn modelId="{9D7E56DE-84CF-4B5F-82B4-9106E087DD82}" type="presParOf" srcId="{8CBCD2CC-8EFA-F14B-ABAD-60DACE1CB05E}" destId="{2B35974A-96D3-4BAD-8CE7-22E8ACCBE0E0}" srcOrd="33" destOrd="0" presId="urn:microsoft.com/office/officeart/2005/8/layout/cycle8"/>
    <dgm:cxn modelId="{132DAC1A-18ED-4B00-B1ED-288AA67158CD}" type="presParOf" srcId="{8CBCD2CC-8EFA-F14B-ABAD-60DACE1CB05E}" destId="{AFD1C9F5-B341-4F7F-818E-C0D88EF0A75A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D769E-52AF-C54E-88AE-3A33473BE5A7}" type="doc">
      <dgm:prSet loTypeId="urn:microsoft.com/office/officeart/2005/8/layout/process4" loCatId="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F1D509C-CCC8-704E-9148-37BD09D44DB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200" b="1" dirty="0" smtClean="0"/>
            <a:t>4208</a:t>
          </a:r>
          <a:endParaRPr lang="en-US" sz="3200" b="1" dirty="0"/>
        </a:p>
      </dgm:t>
    </dgm:pt>
    <dgm:pt modelId="{4FD9D811-3319-A14C-9C37-B723375EE16C}" type="parTrans" cxnId="{9B4B5734-F672-E245-89DF-052CCE58BF9A}">
      <dgm:prSet/>
      <dgm:spPr/>
      <dgm:t>
        <a:bodyPr/>
        <a:lstStyle/>
        <a:p>
          <a:endParaRPr lang="en-US"/>
        </a:p>
      </dgm:t>
    </dgm:pt>
    <dgm:pt modelId="{4D290D2B-9E3B-6F45-90C6-451D9ACE56A7}" type="sibTrans" cxnId="{9B4B5734-F672-E245-89DF-052CCE58BF9A}">
      <dgm:prSet/>
      <dgm:spPr/>
      <dgm:t>
        <a:bodyPr/>
        <a:lstStyle/>
        <a:p>
          <a:endParaRPr lang="en-US"/>
        </a:p>
      </dgm:t>
    </dgm:pt>
    <dgm:pt modelId="{55F4EC29-31B1-2C4E-A9CF-887DC8395708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Records identified through </a:t>
          </a:r>
        </a:p>
        <a:p>
          <a:r>
            <a:rPr lang="en-US" sz="1400" dirty="0" smtClean="0">
              <a:latin typeface="Arial" pitchFamily="34" charset="0"/>
              <a:cs typeface="Arial" pitchFamily="34" charset="0"/>
            </a:rPr>
            <a:t>database searching 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83F5CE3F-B374-014D-9BFD-892C00EFE145}" type="parTrans" cxnId="{31A9B0D6-71F3-1A46-91AB-A6F2E2E826C0}">
      <dgm:prSet/>
      <dgm:spPr/>
      <dgm:t>
        <a:bodyPr/>
        <a:lstStyle/>
        <a:p>
          <a:endParaRPr lang="en-US"/>
        </a:p>
      </dgm:t>
    </dgm:pt>
    <dgm:pt modelId="{06CB5255-B298-FE4C-AC32-8741A9586E07}" type="sibTrans" cxnId="{31A9B0D6-71F3-1A46-91AB-A6F2E2E826C0}">
      <dgm:prSet/>
      <dgm:spPr/>
      <dgm:t>
        <a:bodyPr/>
        <a:lstStyle/>
        <a:p>
          <a:endParaRPr lang="en-US"/>
        </a:p>
      </dgm:t>
    </dgm:pt>
    <dgm:pt modelId="{3B4AC3F0-10AE-7148-BE53-233B671C85CE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Records identified through other methods (expert recommendations, book chapters, web searches and forward searching)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9739118-4758-E741-B7A8-88EEB77EF399}" type="parTrans" cxnId="{A8A4B910-B27B-1942-9431-C0381802406C}">
      <dgm:prSet/>
      <dgm:spPr/>
      <dgm:t>
        <a:bodyPr/>
        <a:lstStyle/>
        <a:p>
          <a:endParaRPr lang="en-US"/>
        </a:p>
      </dgm:t>
    </dgm:pt>
    <dgm:pt modelId="{B3B33988-D1FB-734A-9184-75EF11F8BF6F}" type="sibTrans" cxnId="{A8A4B910-B27B-1942-9431-C0381802406C}">
      <dgm:prSet/>
      <dgm:spPr/>
      <dgm:t>
        <a:bodyPr/>
        <a:lstStyle/>
        <a:p>
          <a:endParaRPr lang="en-US"/>
        </a:p>
      </dgm:t>
    </dgm:pt>
    <dgm:pt modelId="{0CE1088A-2A14-CB4C-96F5-800986D54FC7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200" b="1" dirty="0" smtClean="0"/>
            <a:t>= 4401</a:t>
          </a:r>
          <a:endParaRPr lang="en-US" sz="3200" b="1" dirty="0"/>
        </a:p>
      </dgm:t>
    </dgm:pt>
    <dgm:pt modelId="{0BECFC4C-B650-CF43-9B0D-840A044B9603}" type="parTrans" cxnId="{C8F08E0E-3C61-CE48-8C84-3266BCB1B7B9}">
      <dgm:prSet/>
      <dgm:spPr/>
      <dgm:t>
        <a:bodyPr/>
        <a:lstStyle/>
        <a:p>
          <a:endParaRPr lang="en-US"/>
        </a:p>
      </dgm:t>
    </dgm:pt>
    <dgm:pt modelId="{57B5963F-DE3E-C645-BDC5-AAC086CBFEE1}" type="sibTrans" cxnId="{C8F08E0E-3C61-CE48-8C84-3266BCB1B7B9}">
      <dgm:prSet/>
      <dgm:spPr/>
      <dgm:t>
        <a:bodyPr/>
        <a:lstStyle/>
        <a:p>
          <a:endParaRPr lang="en-US"/>
        </a:p>
      </dgm:t>
    </dgm:pt>
    <dgm:pt modelId="{8DF3FBB1-1FCE-D94C-AFF1-8CD1FA7C079C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Total records identified (excluding duplicates)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227AF2F-E298-B542-8B62-00B6845D2198}" type="parTrans" cxnId="{B6CB2D19-F1D3-2648-B551-C43777B6B63C}">
      <dgm:prSet/>
      <dgm:spPr/>
      <dgm:t>
        <a:bodyPr/>
        <a:lstStyle/>
        <a:p>
          <a:endParaRPr lang="en-US"/>
        </a:p>
      </dgm:t>
    </dgm:pt>
    <dgm:pt modelId="{2CE82F50-8BBE-0844-AF8C-1E2E4764E9C4}" type="sibTrans" cxnId="{B6CB2D19-F1D3-2648-B551-C43777B6B63C}">
      <dgm:prSet/>
      <dgm:spPr/>
      <dgm:t>
        <a:bodyPr/>
        <a:lstStyle/>
        <a:p>
          <a:endParaRPr lang="en-US"/>
        </a:p>
      </dgm:t>
    </dgm:pt>
    <dgm:pt modelId="{47284286-DFAB-174C-B248-A270F38ECBD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200" b="1" dirty="0" smtClean="0"/>
            <a:t>- 4216</a:t>
          </a:r>
          <a:endParaRPr lang="en-US" sz="3200" b="1" dirty="0"/>
        </a:p>
      </dgm:t>
    </dgm:pt>
    <dgm:pt modelId="{45491453-1F5E-BA40-BA37-95966CC4E263}" type="parTrans" cxnId="{C337EBE7-0134-A74C-940D-02F2D175812F}">
      <dgm:prSet/>
      <dgm:spPr/>
      <dgm:t>
        <a:bodyPr/>
        <a:lstStyle/>
        <a:p>
          <a:endParaRPr lang="en-US"/>
        </a:p>
      </dgm:t>
    </dgm:pt>
    <dgm:pt modelId="{B4B49303-167D-C14C-B7EF-63E111C06592}" type="sibTrans" cxnId="{C337EBE7-0134-A74C-940D-02F2D175812F}">
      <dgm:prSet/>
      <dgm:spPr/>
      <dgm:t>
        <a:bodyPr/>
        <a:lstStyle/>
        <a:p>
          <a:endParaRPr lang="en-US"/>
        </a:p>
      </dgm:t>
    </dgm:pt>
    <dgm:pt modelId="{5C3561DE-83D5-0049-A87A-CCC3473301B5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Records excluded per selection criteria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BBC65B9-095B-CC43-87D0-69453C6F15CA}" type="parTrans" cxnId="{6ACCF6D0-6337-C947-BFCF-EC1E54BDCD6C}">
      <dgm:prSet/>
      <dgm:spPr/>
      <dgm:t>
        <a:bodyPr/>
        <a:lstStyle/>
        <a:p>
          <a:endParaRPr lang="en-US"/>
        </a:p>
      </dgm:t>
    </dgm:pt>
    <dgm:pt modelId="{C08B44CC-0F94-6F4A-A3E3-B67201CC2F0E}" type="sibTrans" cxnId="{6ACCF6D0-6337-C947-BFCF-EC1E54BDCD6C}">
      <dgm:prSet/>
      <dgm:spPr/>
      <dgm:t>
        <a:bodyPr/>
        <a:lstStyle/>
        <a:p>
          <a:endParaRPr lang="en-US"/>
        </a:p>
      </dgm:t>
    </dgm:pt>
    <dgm:pt modelId="{B949E50D-7C98-884D-8411-EBF3E04666E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b="1" dirty="0" smtClean="0"/>
            <a:t>= 185</a:t>
          </a:r>
          <a:endParaRPr lang="en-US" sz="3200" b="1" dirty="0"/>
        </a:p>
      </dgm:t>
    </dgm:pt>
    <dgm:pt modelId="{574DCE12-FBBD-DA4D-9A54-120777ECA1D4}" type="parTrans" cxnId="{97480A20-0789-D242-828D-37A7855DE241}">
      <dgm:prSet/>
      <dgm:spPr/>
      <dgm:t>
        <a:bodyPr/>
        <a:lstStyle/>
        <a:p>
          <a:endParaRPr lang="en-US"/>
        </a:p>
      </dgm:t>
    </dgm:pt>
    <dgm:pt modelId="{93A93B2D-D289-5848-A5CC-2A15F7B474A7}" type="sibTrans" cxnId="{97480A20-0789-D242-828D-37A7855DE241}">
      <dgm:prSet/>
      <dgm:spPr/>
      <dgm:t>
        <a:bodyPr/>
        <a:lstStyle/>
        <a:p>
          <a:endParaRPr lang="en-US"/>
        </a:p>
      </dgm:t>
    </dgm:pt>
    <dgm:pt modelId="{CFAA6141-29B2-5249-84D8-F63A37445027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Records assessed for eligibility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3B16EE6-71EE-0C40-B0DE-78F8B9D15C06}" type="parTrans" cxnId="{7144F644-F7C5-F140-8D49-495C6224F068}">
      <dgm:prSet/>
      <dgm:spPr/>
      <dgm:t>
        <a:bodyPr/>
        <a:lstStyle/>
        <a:p>
          <a:endParaRPr lang="en-US"/>
        </a:p>
      </dgm:t>
    </dgm:pt>
    <dgm:pt modelId="{6C03EF50-01B5-CC4B-A0E2-409DF9BB32E7}" type="sibTrans" cxnId="{7144F644-F7C5-F140-8D49-495C6224F068}">
      <dgm:prSet/>
      <dgm:spPr/>
      <dgm:t>
        <a:bodyPr/>
        <a:lstStyle/>
        <a:p>
          <a:endParaRPr lang="en-US"/>
        </a:p>
      </dgm:t>
    </dgm:pt>
    <dgm:pt modelId="{01FC649F-DD5B-764C-A9E3-E8E6C5E0A3A2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Publications included in analysis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2BEAB6DB-6B9A-524A-AE6C-8D2211B488CA}" type="parTrans" cxnId="{03BCF087-B0B3-1240-AB08-26AFA60A12F3}">
      <dgm:prSet/>
      <dgm:spPr/>
      <dgm:t>
        <a:bodyPr/>
        <a:lstStyle/>
        <a:p>
          <a:endParaRPr lang="en-US"/>
        </a:p>
      </dgm:t>
    </dgm:pt>
    <dgm:pt modelId="{6BFA6C29-F762-8C48-AAD3-AA38FEF3BD1D}" type="sibTrans" cxnId="{03BCF087-B0B3-1240-AB08-26AFA60A12F3}">
      <dgm:prSet/>
      <dgm:spPr/>
      <dgm:t>
        <a:bodyPr/>
        <a:lstStyle/>
        <a:p>
          <a:endParaRPr lang="en-US"/>
        </a:p>
      </dgm:t>
    </dgm:pt>
    <dgm:pt modelId="{9148490D-2C79-6B49-AA9A-E6745DA837E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200" b="1" dirty="0" smtClean="0"/>
            <a:t>+ 193</a:t>
          </a:r>
          <a:endParaRPr lang="en-US" sz="3200" b="1" dirty="0"/>
        </a:p>
      </dgm:t>
    </dgm:pt>
    <dgm:pt modelId="{2525C1C5-61A3-F74E-81CE-A63C64461577}" type="sibTrans" cxnId="{A7930C67-398B-B243-B9CC-B953B872693A}">
      <dgm:prSet/>
      <dgm:spPr/>
      <dgm:t>
        <a:bodyPr/>
        <a:lstStyle/>
        <a:p>
          <a:endParaRPr lang="en-US"/>
        </a:p>
      </dgm:t>
    </dgm:pt>
    <dgm:pt modelId="{6288A946-6A28-754F-89F1-0F429C53CAAD}" type="parTrans" cxnId="{A7930C67-398B-B243-B9CC-B953B872693A}">
      <dgm:prSet/>
      <dgm:spPr/>
      <dgm:t>
        <a:bodyPr/>
        <a:lstStyle/>
        <a:p>
          <a:endParaRPr lang="en-US"/>
        </a:p>
      </dgm:t>
    </dgm:pt>
    <dgm:pt modelId="{1C6694A8-C564-624C-8EF6-A8CB8FAE25BE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200" b="1" dirty="0" smtClean="0"/>
            <a:t>132</a:t>
          </a:r>
          <a:endParaRPr lang="en-US" sz="3200" b="1" dirty="0"/>
        </a:p>
      </dgm:t>
    </dgm:pt>
    <dgm:pt modelId="{E81C9A4E-F539-E949-93EF-716F56E8AA61}" type="sibTrans" cxnId="{06D44C5B-1E14-9647-B5D2-E81A80E67276}">
      <dgm:prSet/>
      <dgm:spPr/>
      <dgm:t>
        <a:bodyPr/>
        <a:lstStyle/>
        <a:p>
          <a:endParaRPr lang="en-US"/>
        </a:p>
      </dgm:t>
    </dgm:pt>
    <dgm:pt modelId="{ED67C784-3EB6-EC41-8BF5-3D2CE0B9FEDA}" type="parTrans" cxnId="{06D44C5B-1E14-9647-B5D2-E81A80E67276}">
      <dgm:prSet/>
      <dgm:spPr/>
      <dgm:t>
        <a:bodyPr/>
        <a:lstStyle/>
        <a:p>
          <a:endParaRPr lang="en-US"/>
        </a:p>
      </dgm:t>
    </dgm:pt>
    <dgm:pt modelId="{8D733528-E6F9-B949-A923-98E65AFE082F}" type="pres">
      <dgm:prSet presAssocID="{EFED769E-52AF-C54E-88AE-3A33473BE5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6036B9-057C-2542-8A57-0C915F9CBD0B}" type="pres">
      <dgm:prSet presAssocID="{1C6694A8-C564-624C-8EF6-A8CB8FAE25BE}" presName="boxAndChildren" presStyleCnt="0"/>
      <dgm:spPr/>
    </dgm:pt>
    <dgm:pt modelId="{256D5FD5-883C-C14F-845B-8FE7AF339673}" type="pres">
      <dgm:prSet presAssocID="{1C6694A8-C564-624C-8EF6-A8CB8FAE25BE}" presName="parentTextBox" presStyleLbl="node1" presStyleIdx="0" presStyleCnt="6"/>
      <dgm:spPr/>
      <dgm:t>
        <a:bodyPr/>
        <a:lstStyle/>
        <a:p>
          <a:endParaRPr lang="en-US"/>
        </a:p>
      </dgm:t>
    </dgm:pt>
    <dgm:pt modelId="{717F4401-E270-DF43-A440-B1E8DCB55DB8}" type="pres">
      <dgm:prSet presAssocID="{1C6694A8-C564-624C-8EF6-A8CB8FAE25BE}" presName="entireBox" presStyleLbl="node1" presStyleIdx="0" presStyleCnt="6"/>
      <dgm:spPr/>
      <dgm:t>
        <a:bodyPr/>
        <a:lstStyle/>
        <a:p>
          <a:endParaRPr lang="en-US"/>
        </a:p>
      </dgm:t>
    </dgm:pt>
    <dgm:pt modelId="{40961272-A7B7-CA40-8DEA-57036AD898E4}" type="pres">
      <dgm:prSet presAssocID="{1C6694A8-C564-624C-8EF6-A8CB8FAE25BE}" presName="descendantBox" presStyleCnt="0"/>
      <dgm:spPr/>
    </dgm:pt>
    <dgm:pt modelId="{170284B8-040A-DD48-93C7-DD0BF998D1E5}" type="pres">
      <dgm:prSet presAssocID="{01FC649F-DD5B-764C-A9E3-E8E6C5E0A3A2}" presName="childTextBox" presStyleLbl="fgAccFollowNode1" presStyleIdx="0" presStyleCnt="6" custScaleX="92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6C7CA-03E5-3A41-ADAF-7940FB74478C}" type="pres">
      <dgm:prSet presAssocID="{93A93B2D-D289-5848-A5CC-2A15F7B474A7}" presName="sp" presStyleCnt="0"/>
      <dgm:spPr/>
    </dgm:pt>
    <dgm:pt modelId="{0AF052D7-D44E-7347-9203-F79ADAAFEE9C}" type="pres">
      <dgm:prSet presAssocID="{B949E50D-7C98-884D-8411-EBF3E04666E8}" presName="arrowAndChildren" presStyleCnt="0"/>
      <dgm:spPr/>
    </dgm:pt>
    <dgm:pt modelId="{4D32E5ED-3E99-8846-B7C5-24D47AC3C585}" type="pres">
      <dgm:prSet presAssocID="{B949E50D-7C98-884D-8411-EBF3E04666E8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10FDE91A-3E76-3F45-827F-F162C2136E0E}" type="pres">
      <dgm:prSet presAssocID="{B949E50D-7C98-884D-8411-EBF3E04666E8}" presName="arrow" presStyleLbl="node1" presStyleIdx="1" presStyleCnt="6" custLinFactNeighborX="-745"/>
      <dgm:spPr/>
      <dgm:t>
        <a:bodyPr/>
        <a:lstStyle/>
        <a:p>
          <a:endParaRPr lang="en-US"/>
        </a:p>
      </dgm:t>
    </dgm:pt>
    <dgm:pt modelId="{73C7FE48-0BBE-4642-A331-39135DDB108A}" type="pres">
      <dgm:prSet presAssocID="{B949E50D-7C98-884D-8411-EBF3E04666E8}" presName="descendantArrow" presStyleCnt="0"/>
      <dgm:spPr/>
    </dgm:pt>
    <dgm:pt modelId="{F5DBFAC3-5AA8-FF4E-9F98-0E90B6463D12}" type="pres">
      <dgm:prSet presAssocID="{CFAA6141-29B2-5249-84D8-F63A37445027}" presName="childTextArrow" presStyleLbl="fgAccFollowNode1" presStyleIdx="1" presStyleCnt="6" custScaleX="92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36991-0331-2B4C-BFB9-6F3F58C12C6A}" type="pres">
      <dgm:prSet presAssocID="{B4B49303-167D-C14C-B7EF-63E111C06592}" presName="sp" presStyleCnt="0"/>
      <dgm:spPr/>
    </dgm:pt>
    <dgm:pt modelId="{DB5F393D-E8B2-DC40-9EAD-BD01C864BD32}" type="pres">
      <dgm:prSet presAssocID="{47284286-DFAB-174C-B248-A270F38ECBD2}" presName="arrowAndChildren" presStyleCnt="0"/>
      <dgm:spPr/>
    </dgm:pt>
    <dgm:pt modelId="{BF7B49D4-AEF2-A84A-B22B-4FF0D47BE5BC}" type="pres">
      <dgm:prSet presAssocID="{47284286-DFAB-174C-B248-A270F38ECBD2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95935EDE-9315-EF47-9D44-0DCFE094DAC4}" type="pres">
      <dgm:prSet presAssocID="{47284286-DFAB-174C-B248-A270F38ECBD2}" presName="arrow" presStyleLbl="node1" presStyleIdx="2" presStyleCnt="6"/>
      <dgm:spPr/>
      <dgm:t>
        <a:bodyPr/>
        <a:lstStyle/>
        <a:p>
          <a:endParaRPr lang="en-US"/>
        </a:p>
      </dgm:t>
    </dgm:pt>
    <dgm:pt modelId="{CC82DFEB-CDCB-8941-919E-1A819A612ED6}" type="pres">
      <dgm:prSet presAssocID="{47284286-DFAB-174C-B248-A270F38ECBD2}" presName="descendantArrow" presStyleCnt="0"/>
      <dgm:spPr/>
    </dgm:pt>
    <dgm:pt modelId="{FC13AB29-6359-3544-8F8A-C1788CCC5DAF}" type="pres">
      <dgm:prSet presAssocID="{5C3561DE-83D5-0049-A87A-CCC3473301B5}" presName="childTextArrow" presStyleLbl="fgAccFollowNode1" presStyleIdx="2" presStyleCnt="6" custScaleX="92705" custScaleY="107028" custLinFactNeighborX="11" custLinFactNeighborY="-11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D3FCD-4D4F-4946-82DE-D78E21AA2032}" type="pres">
      <dgm:prSet presAssocID="{57B5963F-DE3E-C645-BDC5-AAC086CBFEE1}" presName="sp" presStyleCnt="0"/>
      <dgm:spPr/>
    </dgm:pt>
    <dgm:pt modelId="{7DF41E76-10F1-E74A-B629-A13223566F45}" type="pres">
      <dgm:prSet presAssocID="{0CE1088A-2A14-CB4C-96F5-800986D54FC7}" presName="arrowAndChildren" presStyleCnt="0"/>
      <dgm:spPr/>
    </dgm:pt>
    <dgm:pt modelId="{28DCBAE8-6CB5-544F-9C9B-4DD72A89FDFA}" type="pres">
      <dgm:prSet presAssocID="{0CE1088A-2A14-CB4C-96F5-800986D54FC7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ED99FB7B-EA8B-CA4D-8E70-507856FEC68F}" type="pres">
      <dgm:prSet presAssocID="{0CE1088A-2A14-CB4C-96F5-800986D54FC7}" presName="arrow" presStyleLbl="node1" presStyleIdx="3" presStyleCnt="6"/>
      <dgm:spPr/>
      <dgm:t>
        <a:bodyPr/>
        <a:lstStyle/>
        <a:p>
          <a:endParaRPr lang="en-US"/>
        </a:p>
      </dgm:t>
    </dgm:pt>
    <dgm:pt modelId="{9EF0DAD9-FAA0-CC49-AFAC-9A55CBCA8060}" type="pres">
      <dgm:prSet presAssocID="{0CE1088A-2A14-CB4C-96F5-800986D54FC7}" presName="descendantArrow" presStyleCnt="0"/>
      <dgm:spPr/>
    </dgm:pt>
    <dgm:pt modelId="{563B9634-629C-3A47-93E4-55F432FB3EB1}" type="pres">
      <dgm:prSet presAssocID="{8DF3FBB1-1FCE-D94C-AFF1-8CD1FA7C079C}" presName="childTextArrow" presStyleLbl="fgAccFollowNode1" presStyleIdx="3" presStyleCnt="6" custScaleX="92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3F62B-563B-9B44-9B4A-841B5FC6DF08}" type="pres">
      <dgm:prSet presAssocID="{2525C1C5-61A3-F74E-81CE-A63C64461577}" presName="sp" presStyleCnt="0"/>
      <dgm:spPr/>
    </dgm:pt>
    <dgm:pt modelId="{4383F27A-025E-EC4E-847E-13C5B9C3E581}" type="pres">
      <dgm:prSet presAssocID="{9148490D-2C79-6B49-AA9A-E6745DA837EB}" presName="arrowAndChildren" presStyleCnt="0"/>
      <dgm:spPr/>
    </dgm:pt>
    <dgm:pt modelId="{0A16918F-6E7D-A940-9D77-81C1C4AEDDCA}" type="pres">
      <dgm:prSet presAssocID="{9148490D-2C79-6B49-AA9A-E6745DA837E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F3A63E5B-FD88-A943-A1DC-5F36D4785F66}" type="pres">
      <dgm:prSet presAssocID="{9148490D-2C79-6B49-AA9A-E6745DA837EB}" presName="arrow" presStyleLbl="node1" presStyleIdx="4" presStyleCnt="6"/>
      <dgm:spPr/>
      <dgm:t>
        <a:bodyPr/>
        <a:lstStyle/>
        <a:p>
          <a:endParaRPr lang="en-US"/>
        </a:p>
      </dgm:t>
    </dgm:pt>
    <dgm:pt modelId="{CB916D04-F2DB-5849-B8D9-473B637AE001}" type="pres">
      <dgm:prSet presAssocID="{9148490D-2C79-6B49-AA9A-E6745DA837EB}" presName="descendantArrow" presStyleCnt="0"/>
      <dgm:spPr/>
    </dgm:pt>
    <dgm:pt modelId="{16F5FEED-2B87-094D-9CD9-62769DB9DD54}" type="pres">
      <dgm:prSet presAssocID="{3B4AC3F0-10AE-7148-BE53-233B671C85CE}" presName="childTextArrow" presStyleLbl="fgAccFollowNode1" presStyleIdx="4" presStyleCnt="6" custScaleX="92683" custScaleY="84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96787-21E3-BB42-B83B-FD4488B48D61}" type="pres">
      <dgm:prSet presAssocID="{4D290D2B-9E3B-6F45-90C6-451D9ACE56A7}" presName="sp" presStyleCnt="0"/>
      <dgm:spPr/>
    </dgm:pt>
    <dgm:pt modelId="{AC33F975-6D13-9345-B177-F909167E3FEC}" type="pres">
      <dgm:prSet presAssocID="{0F1D509C-CCC8-704E-9148-37BD09D44DB1}" presName="arrowAndChildren" presStyleCnt="0"/>
      <dgm:spPr/>
    </dgm:pt>
    <dgm:pt modelId="{D32302A7-A48A-B445-AFB1-6903615DA7F2}" type="pres">
      <dgm:prSet presAssocID="{0F1D509C-CCC8-704E-9148-37BD09D44DB1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E6E10108-17E7-8C49-B492-4D07037F1A34}" type="pres">
      <dgm:prSet presAssocID="{0F1D509C-CCC8-704E-9148-37BD09D44DB1}" presName="arrow" presStyleLbl="node1" presStyleIdx="5" presStyleCnt="6" custLinFactNeighborY="-265"/>
      <dgm:spPr/>
      <dgm:t>
        <a:bodyPr/>
        <a:lstStyle/>
        <a:p>
          <a:endParaRPr lang="en-US"/>
        </a:p>
      </dgm:t>
    </dgm:pt>
    <dgm:pt modelId="{6511FF76-0DA0-DC4F-854E-014825BAFA98}" type="pres">
      <dgm:prSet presAssocID="{0F1D509C-CCC8-704E-9148-37BD09D44DB1}" presName="descendantArrow" presStyleCnt="0"/>
      <dgm:spPr/>
    </dgm:pt>
    <dgm:pt modelId="{17A709B6-171B-0E43-B53D-FFB61613BE10}" type="pres">
      <dgm:prSet presAssocID="{55F4EC29-31B1-2C4E-A9CF-887DC8395708}" presName="childTextArrow" presStyleLbl="fgAccFollowNode1" presStyleIdx="5" presStyleCnt="6" custScaleX="92683" custScaleY="80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480A20-0789-D242-828D-37A7855DE241}" srcId="{EFED769E-52AF-C54E-88AE-3A33473BE5A7}" destId="{B949E50D-7C98-884D-8411-EBF3E04666E8}" srcOrd="4" destOrd="0" parTransId="{574DCE12-FBBD-DA4D-9A54-120777ECA1D4}" sibTransId="{93A93B2D-D289-5848-A5CC-2A15F7B474A7}"/>
    <dgm:cxn modelId="{07FE5CC7-581A-43D0-A1BE-49FB337215A0}" type="presOf" srcId="{B949E50D-7C98-884D-8411-EBF3E04666E8}" destId="{10FDE91A-3E76-3F45-827F-F162C2136E0E}" srcOrd="1" destOrd="0" presId="urn:microsoft.com/office/officeart/2005/8/layout/process4"/>
    <dgm:cxn modelId="{06D44C5B-1E14-9647-B5D2-E81A80E67276}" srcId="{EFED769E-52AF-C54E-88AE-3A33473BE5A7}" destId="{1C6694A8-C564-624C-8EF6-A8CB8FAE25BE}" srcOrd="5" destOrd="0" parTransId="{ED67C784-3EB6-EC41-8BF5-3D2CE0B9FEDA}" sibTransId="{E81C9A4E-F539-E949-93EF-716F56E8AA61}"/>
    <dgm:cxn modelId="{91E6A90D-3211-4A73-BF6B-0762E64D2472}" type="presOf" srcId="{3B4AC3F0-10AE-7148-BE53-233B671C85CE}" destId="{16F5FEED-2B87-094D-9CD9-62769DB9DD54}" srcOrd="0" destOrd="0" presId="urn:microsoft.com/office/officeart/2005/8/layout/process4"/>
    <dgm:cxn modelId="{10EEB9E7-4CDD-47CB-BA93-C71FE13C6478}" type="presOf" srcId="{B949E50D-7C98-884D-8411-EBF3E04666E8}" destId="{4D32E5ED-3E99-8846-B7C5-24D47AC3C585}" srcOrd="0" destOrd="0" presId="urn:microsoft.com/office/officeart/2005/8/layout/process4"/>
    <dgm:cxn modelId="{FBBB0A8A-BF7D-4797-A31C-72FE1E9513A6}" type="presOf" srcId="{9148490D-2C79-6B49-AA9A-E6745DA837EB}" destId="{F3A63E5B-FD88-A943-A1DC-5F36D4785F66}" srcOrd="1" destOrd="0" presId="urn:microsoft.com/office/officeart/2005/8/layout/process4"/>
    <dgm:cxn modelId="{C337EBE7-0134-A74C-940D-02F2D175812F}" srcId="{EFED769E-52AF-C54E-88AE-3A33473BE5A7}" destId="{47284286-DFAB-174C-B248-A270F38ECBD2}" srcOrd="3" destOrd="0" parTransId="{45491453-1F5E-BA40-BA37-95966CC4E263}" sibTransId="{B4B49303-167D-C14C-B7EF-63E111C06592}"/>
    <dgm:cxn modelId="{6ACCF6D0-6337-C947-BFCF-EC1E54BDCD6C}" srcId="{47284286-DFAB-174C-B248-A270F38ECBD2}" destId="{5C3561DE-83D5-0049-A87A-CCC3473301B5}" srcOrd="0" destOrd="0" parTransId="{FBBC65B9-095B-CC43-87D0-69453C6F15CA}" sibTransId="{C08B44CC-0F94-6F4A-A3E3-B67201CC2F0E}"/>
    <dgm:cxn modelId="{873FDC1C-6A8C-420D-9D49-E36FF31AB9FD}" type="presOf" srcId="{0CE1088A-2A14-CB4C-96F5-800986D54FC7}" destId="{ED99FB7B-EA8B-CA4D-8E70-507856FEC68F}" srcOrd="1" destOrd="0" presId="urn:microsoft.com/office/officeart/2005/8/layout/process4"/>
    <dgm:cxn modelId="{A7930C67-398B-B243-B9CC-B953B872693A}" srcId="{EFED769E-52AF-C54E-88AE-3A33473BE5A7}" destId="{9148490D-2C79-6B49-AA9A-E6745DA837EB}" srcOrd="1" destOrd="0" parTransId="{6288A946-6A28-754F-89F1-0F429C53CAAD}" sibTransId="{2525C1C5-61A3-F74E-81CE-A63C64461577}"/>
    <dgm:cxn modelId="{A8A4B910-B27B-1942-9431-C0381802406C}" srcId="{9148490D-2C79-6B49-AA9A-E6745DA837EB}" destId="{3B4AC3F0-10AE-7148-BE53-233B671C85CE}" srcOrd="0" destOrd="0" parTransId="{89739118-4758-E741-B7A8-88EEB77EF399}" sibTransId="{B3B33988-D1FB-734A-9184-75EF11F8BF6F}"/>
    <dgm:cxn modelId="{DB276CF0-A3C0-4658-9A11-DC7F925B9CA3}" type="presOf" srcId="{55F4EC29-31B1-2C4E-A9CF-887DC8395708}" destId="{17A709B6-171B-0E43-B53D-FFB61613BE10}" srcOrd="0" destOrd="0" presId="urn:microsoft.com/office/officeart/2005/8/layout/process4"/>
    <dgm:cxn modelId="{21FE2761-E3CA-4841-8A3E-EAB8B0201E94}" type="presOf" srcId="{CFAA6141-29B2-5249-84D8-F63A37445027}" destId="{F5DBFAC3-5AA8-FF4E-9F98-0E90B6463D12}" srcOrd="0" destOrd="0" presId="urn:microsoft.com/office/officeart/2005/8/layout/process4"/>
    <dgm:cxn modelId="{6ACF7020-9061-4970-A35F-61DB4115A76A}" type="presOf" srcId="{0F1D509C-CCC8-704E-9148-37BD09D44DB1}" destId="{E6E10108-17E7-8C49-B492-4D07037F1A34}" srcOrd="1" destOrd="0" presId="urn:microsoft.com/office/officeart/2005/8/layout/process4"/>
    <dgm:cxn modelId="{B6CB2D19-F1D3-2648-B551-C43777B6B63C}" srcId="{0CE1088A-2A14-CB4C-96F5-800986D54FC7}" destId="{8DF3FBB1-1FCE-D94C-AFF1-8CD1FA7C079C}" srcOrd="0" destOrd="0" parTransId="{4227AF2F-E298-B542-8B62-00B6845D2198}" sibTransId="{2CE82F50-8BBE-0844-AF8C-1E2E4764E9C4}"/>
    <dgm:cxn modelId="{2B9721AE-565E-4AFD-8BFC-B9CE83856FDB}" type="presOf" srcId="{9148490D-2C79-6B49-AA9A-E6745DA837EB}" destId="{0A16918F-6E7D-A940-9D77-81C1C4AEDDCA}" srcOrd="0" destOrd="0" presId="urn:microsoft.com/office/officeart/2005/8/layout/process4"/>
    <dgm:cxn modelId="{F8EC6719-286A-4EF9-958D-E516332BCFA7}" type="presOf" srcId="{1C6694A8-C564-624C-8EF6-A8CB8FAE25BE}" destId="{717F4401-E270-DF43-A440-B1E8DCB55DB8}" srcOrd="1" destOrd="0" presId="urn:microsoft.com/office/officeart/2005/8/layout/process4"/>
    <dgm:cxn modelId="{C8F08E0E-3C61-CE48-8C84-3266BCB1B7B9}" srcId="{EFED769E-52AF-C54E-88AE-3A33473BE5A7}" destId="{0CE1088A-2A14-CB4C-96F5-800986D54FC7}" srcOrd="2" destOrd="0" parTransId="{0BECFC4C-B650-CF43-9B0D-840A044B9603}" sibTransId="{57B5963F-DE3E-C645-BDC5-AAC086CBFEE1}"/>
    <dgm:cxn modelId="{2FB55EAF-FD02-4529-A017-DE5875010C47}" type="presOf" srcId="{47284286-DFAB-174C-B248-A270F38ECBD2}" destId="{95935EDE-9315-EF47-9D44-0DCFE094DAC4}" srcOrd="1" destOrd="0" presId="urn:microsoft.com/office/officeart/2005/8/layout/process4"/>
    <dgm:cxn modelId="{31A9B0D6-71F3-1A46-91AB-A6F2E2E826C0}" srcId="{0F1D509C-CCC8-704E-9148-37BD09D44DB1}" destId="{55F4EC29-31B1-2C4E-A9CF-887DC8395708}" srcOrd="0" destOrd="0" parTransId="{83F5CE3F-B374-014D-9BFD-892C00EFE145}" sibTransId="{06CB5255-B298-FE4C-AC32-8741A9586E07}"/>
    <dgm:cxn modelId="{973C0B7B-AD72-4967-B1F2-E6C831BC39AD}" type="presOf" srcId="{1C6694A8-C564-624C-8EF6-A8CB8FAE25BE}" destId="{256D5FD5-883C-C14F-845B-8FE7AF339673}" srcOrd="0" destOrd="0" presId="urn:microsoft.com/office/officeart/2005/8/layout/process4"/>
    <dgm:cxn modelId="{2E05BBEB-C25E-4AAB-A21B-59C234936F3B}" type="presOf" srcId="{8DF3FBB1-1FCE-D94C-AFF1-8CD1FA7C079C}" destId="{563B9634-629C-3A47-93E4-55F432FB3EB1}" srcOrd="0" destOrd="0" presId="urn:microsoft.com/office/officeart/2005/8/layout/process4"/>
    <dgm:cxn modelId="{ECBDC9C9-8881-4872-9044-198FB5318545}" type="presOf" srcId="{0CE1088A-2A14-CB4C-96F5-800986D54FC7}" destId="{28DCBAE8-6CB5-544F-9C9B-4DD72A89FDFA}" srcOrd="0" destOrd="0" presId="urn:microsoft.com/office/officeart/2005/8/layout/process4"/>
    <dgm:cxn modelId="{7144F644-F7C5-F140-8D49-495C6224F068}" srcId="{B949E50D-7C98-884D-8411-EBF3E04666E8}" destId="{CFAA6141-29B2-5249-84D8-F63A37445027}" srcOrd="0" destOrd="0" parTransId="{E3B16EE6-71EE-0C40-B0DE-78F8B9D15C06}" sibTransId="{6C03EF50-01B5-CC4B-A0E2-409DF9BB32E7}"/>
    <dgm:cxn modelId="{4F52D5E0-B126-4F6E-B3C1-A7654A0CCD5C}" type="presOf" srcId="{47284286-DFAB-174C-B248-A270F38ECBD2}" destId="{BF7B49D4-AEF2-A84A-B22B-4FF0D47BE5BC}" srcOrd="0" destOrd="0" presId="urn:microsoft.com/office/officeart/2005/8/layout/process4"/>
    <dgm:cxn modelId="{F51B2D01-E1CD-413F-9F59-55394B0127C4}" type="presOf" srcId="{EFED769E-52AF-C54E-88AE-3A33473BE5A7}" destId="{8D733528-E6F9-B949-A923-98E65AFE082F}" srcOrd="0" destOrd="0" presId="urn:microsoft.com/office/officeart/2005/8/layout/process4"/>
    <dgm:cxn modelId="{9B4B5734-F672-E245-89DF-052CCE58BF9A}" srcId="{EFED769E-52AF-C54E-88AE-3A33473BE5A7}" destId="{0F1D509C-CCC8-704E-9148-37BD09D44DB1}" srcOrd="0" destOrd="0" parTransId="{4FD9D811-3319-A14C-9C37-B723375EE16C}" sibTransId="{4D290D2B-9E3B-6F45-90C6-451D9ACE56A7}"/>
    <dgm:cxn modelId="{71E50C2E-9A7F-4324-8497-AB0911A49656}" type="presOf" srcId="{5C3561DE-83D5-0049-A87A-CCC3473301B5}" destId="{FC13AB29-6359-3544-8F8A-C1788CCC5DAF}" srcOrd="0" destOrd="0" presId="urn:microsoft.com/office/officeart/2005/8/layout/process4"/>
    <dgm:cxn modelId="{ADF01590-A6B9-41FA-8806-0B318A5EFEE4}" type="presOf" srcId="{0F1D509C-CCC8-704E-9148-37BD09D44DB1}" destId="{D32302A7-A48A-B445-AFB1-6903615DA7F2}" srcOrd="0" destOrd="0" presId="urn:microsoft.com/office/officeart/2005/8/layout/process4"/>
    <dgm:cxn modelId="{36819474-96DC-42A3-927B-900CE50B84A8}" type="presOf" srcId="{01FC649F-DD5B-764C-A9E3-E8E6C5E0A3A2}" destId="{170284B8-040A-DD48-93C7-DD0BF998D1E5}" srcOrd="0" destOrd="0" presId="urn:microsoft.com/office/officeart/2005/8/layout/process4"/>
    <dgm:cxn modelId="{03BCF087-B0B3-1240-AB08-26AFA60A12F3}" srcId="{1C6694A8-C564-624C-8EF6-A8CB8FAE25BE}" destId="{01FC649F-DD5B-764C-A9E3-E8E6C5E0A3A2}" srcOrd="0" destOrd="0" parTransId="{2BEAB6DB-6B9A-524A-AE6C-8D2211B488CA}" sibTransId="{6BFA6C29-F762-8C48-AAD3-AA38FEF3BD1D}"/>
    <dgm:cxn modelId="{C9F75E95-CA1B-43EF-86D6-11EBA56DEA7B}" type="presParOf" srcId="{8D733528-E6F9-B949-A923-98E65AFE082F}" destId="{C86036B9-057C-2542-8A57-0C915F9CBD0B}" srcOrd="0" destOrd="0" presId="urn:microsoft.com/office/officeart/2005/8/layout/process4"/>
    <dgm:cxn modelId="{1D294AAC-2F9C-4696-8ECC-B880F7CAB87E}" type="presParOf" srcId="{C86036B9-057C-2542-8A57-0C915F9CBD0B}" destId="{256D5FD5-883C-C14F-845B-8FE7AF339673}" srcOrd="0" destOrd="0" presId="urn:microsoft.com/office/officeart/2005/8/layout/process4"/>
    <dgm:cxn modelId="{11776323-8B0E-49F3-B4D9-F48BE2D67841}" type="presParOf" srcId="{C86036B9-057C-2542-8A57-0C915F9CBD0B}" destId="{717F4401-E270-DF43-A440-B1E8DCB55DB8}" srcOrd="1" destOrd="0" presId="urn:microsoft.com/office/officeart/2005/8/layout/process4"/>
    <dgm:cxn modelId="{FFFD72E1-88A6-44B4-9404-4D50802550B2}" type="presParOf" srcId="{C86036B9-057C-2542-8A57-0C915F9CBD0B}" destId="{40961272-A7B7-CA40-8DEA-57036AD898E4}" srcOrd="2" destOrd="0" presId="urn:microsoft.com/office/officeart/2005/8/layout/process4"/>
    <dgm:cxn modelId="{A046C8E2-D4A6-4441-84B5-BD31AD74EB4F}" type="presParOf" srcId="{40961272-A7B7-CA40-8DEA-57036AD898E4}" destId="{170284B8-040A-DD48-93C7-DD0BF998D1E5}" srcOrd="0" destOrd="0" presId="urn:microsoft.com/office/officeart/2005/8/layout/process4"/>
    <dgm:cxn modelId="{68E60D21-428C-4452-968D-EB9A680438BE}" type="presParOf" srcId="{8D733528-E6F9-B949-A923-98E65AFE082F}" destId="{5496C7CA-03E5-3A41-ADAF-7940FB74478C}" srcOrd="1" destOrd="0" presId="urn:microsoft.com/office/officeart/2005/8/layout/process4"/>
    <dgm:cxn modelId="{81D3993B-4C71-4E54-9136-BFEDB4085698}" type="presParOf" srcId="{8D733528-E6F9-B949-A923-98E65AFE082F}" destId="{0AF052D7-D44E-7347-9203-F79ADAAFEE9C}" srcOrd="2" destOrd="0" presId="urn:microsoft.com/office/officeart/2005/8/layout/process4"/>
    <dgm:cxn modelId="{DA4205ED-A999-4E49-8AF8-B497B4F06BCB}" type="presParOf" srcId="{0AF052D7-D44E-7347-9203-F79ADAAFEE9C}" destId="{4D32E5ED-3E99-8846-B7C5-24D47AC3C585}" srcOrd="0" destOrd="0" presId="urn:microsoft.com/office/officeart/2005/8/layout/process4"/>
    <dgm:cxn modelId="{E1A1B063-4763-474D-9699-F5AF7BC0016A}" type="presParOf" srcId="{0AF052D7-D44E-7347-9203-F79ADAAFEE9C}" destId="{10FDE91A-3E76-3F45-827F-F162C2136E0E}" srcOrd="1" destOrd="0" presId="urn:microsoft.com/office/officeart/2005/8/layout/process4"/>
    <dgm:cxn modelId="{12B77962-263F-44A9-A25B-842300DD729C}" type="presParOf" srcId="{0AF052D7-D44E-7347-9203-F79ADAAFEE9C}" destId="{73C7FE48-0BBE-4642-A331-39135DDB108A}" srcOrd="2" destOrd="0" presId="urn:microsoft.com/office/officeart/2005/8/layout/process4"/>
    <dgm:cxn modelId="{71C3066A-417F-4D1F-AE8F-2C58F6FA9218}" type="presParOf" srcId="{73C7FE48-0BBE-4642-A331-39135DDB108A}" destId="{F5DBFAC3-5AA8-FF4E-9F98-0E90B6463D12}" srcOrd="0" destOrd="0" presId="urn:microsoft.com/office/officeart/2005/8/layout/process4"/>
    <dgm:cxn modelId="{CC0B00FA-2709-4CEB-B5E5-B75A02FBFE0F}" type="presParOf" srcId="{8D733528-E6F9-B949-A923-98E65AFE082F}" destId="{91636991-0331-2B4C-BFB9-6F3F58C12C6A}" srcOrd="3" destOrd="0" presId="urn:microsoft.com/office/officeart/2005/8/layout/process4"/>
    <dgm:cxn modelId="{E12B50DC-478D-43F6-93BF-B220DA3595C1}" type="presParOf" srcId="{8D733528-E6F9-B949-A923-98E65AFE082F}" destId="{DB5F393D-E8B2-DC40-9EAD-BD01C864BD32}" srcOrd="4" destOrd="0" presId="urn:microsoft.com/office/officeart/2005/8/layout/process4"/>
    <dgm:cxn modelId="{C5AA0A80-D58C-4D99-AAE1-9FCA6136B7DA}" type="presParOf" srcId="{DB5F393D-E8B2-DC40-9EAD-BD01C864BD32}" destId="{BF7B49D4-AEF2-A84A-B22B-4FF0D47BE5BC}" srcOrd="0" destOrd="0" presId="urn:microsoft.com/office/officeart/2005/8/layout/process4"/>
    <dgm:cxn modelId="{E0AEC3F8-F4C4-4970-BAF1-CB1DE8E10EAF}" type="presParOf" srcId="{DB5F393D-E8B2-DC40-9EAD-BD01C864BD32}" destId="{95935EDE-9315-EF47-9D44-0DCFE094DAC4}" srcOrd="1" destOrd="0" presId="urn:microsoft.com/office/officeart/2005/8/layout/process4"/>
    <dgm:cxn modelId="{BB81303F-4BFA-46E5-B54C-20C272171C4A}" type="presParOf" srcId="{DB5F393D-E8B2-DC40-9EAD-BD01C864BD32}" destId="{CC82DFEB-CDCB-8941-919E-1A819A612ED6}" srcOrd="2" destOrd="0" presId="urn:microsoft.com/office/officeart/2005/8/layout/process4"/>
    <dgm:cxn modelId="{0D23DAEC-D4CC-4CFC-B1E5-9927B55F42F3}" type="presParOf" srcId="{CC82DFEB-CDCB-8941-919E-1A819A612ED6}" destId="{FC13AB29-6359-3544-8F8A-C1788CCC5DAF}" srcOrd="0" destOrd="0" presId="urn:microsoft.com/office/officeart/2005/8/layout/process4"/>
    <dgm:cxn modelId="{B57900A7-5880-4499-A46C-9E319B7A4D3B}" type="presParOf" srcId="{8D733528-E6F9-B949-A923-98E65AFE082F}" destId="{3EAD3FCD-4D4F-4946-82DE-D78E21AA2032}" srcOrd="5" destOrd="0" presId="urn:microsoft.com/office/officeart/2005/8/layout/process4"/>
    <dgm:cxn modelId="{A4BF1D10-145F-44CC-8DFC-75E5F28F5F80}" type="presParOf" srcId="{8D733528-E6F9-B949-A923-98E65AFE082F}" destId="{7DF41E76-10F1-E74A-B629-A13223566F45}" srcOrd="6" destOrd="0" presId="urn:microsoft.com/office/officeart/2005/8/layout/process4"/>
    <dgm:cxn modelId="{B7F725F5-F61E-4640-AFF4-FD960F3DE467}" type="presParOf" srcId="{7DF41E76-10F1-E74A-B629-A13223566F45}" destId="{28DCBAE8-6CB5-544F-9C9B-4DD72A89FDFA}" srcOrd="0" destOrd="0" presId="urn:microsoft.com/office/officeart/2005/8/layout/process4"/>
    <dgm:cxn modelId="{EC769217-EB32-4605-94CF-011A4ACBAFBA}" type="presParOf" srcId="{7DF41E76-10F1-E74A-B629-A13223566F45}" destId="{ED99FB7B-EA8B-CA4D-8E70-507856FEC68F}" srcOrd="1" destOrd="0" presId="urn:microsoft.com/office/officeart/2005/8/layout/process4"/>
    <dgm:cxn modelId="{659B2FC3-8FF1-4380-B06B-8ED5150075E8}" type="presParOf" srcId="{7DF41E76-10F1-E74A-B629-A13223566F45}" destId="{9EF0DAD9-FAA0-CC49-AFAC-9A55CBCA8060}" srcOrd="2" destOrd="0" presId="urn:microsoft.com/office/officeart/2005/8/layout/process4"/>
    <dgm:cxn modelId="{90312C5C-4407-47AD-900F-8F6F1449A345}" type="presParOf" srcId="{9EF0DAD9-FAA0-CC49-AFAC-9A55CBCA8060}" destId="{563B9634-629C-3A47-93E4-55F432FB3EB1}" srcOrd="0" destOrd="0" presId="urn:microsoft.com/office/officeart/2005/8/layout/process4"/>
    <dgm:cxn modelId="{5C003597-24AB-4EBC-853F-9EC80BB080EB}" type="presParOf" srcId="{8D733528-E6F9-B949-A923-98E65AFE082F}" destId="{B243F62B-563B-9B44-9B4A-841B5FC6DF08}" srcOrd="7" destOrd="0" presId="urn:microsoft.com/office/officeart/2005/8/layout/process4"/>
    <dgm:cxn modelId="{A282AF09-419F-4AAE-B2C2-F3E57398CB83}" type="presParOf" srcId="{8D733528-E6F9-B949-A923-98E65AFE082F}" destId="{4383F27A-025E-EC4E-847E-13C5B9C3E581}" srcOrd="8" destOrd="0" presId="urn:microsoft.com/office/officeart/2005/8/layout/process4"/>
    <dgm:cxn modelId="{B620E3F2-5A90-4F62-8034-DA88CF3D85CC}" type="presParOf" srcId="{4383F27A-025E-EC4E-847E-13C5B9C3E581}" destId="{0A16918F-6E7D-A940-9D77-81C1C4AEDDCA}" srcOrd="0" destOrd="0" presId="urn:microsoft.com/office/officeart/2005/8/layout/process4"/>
    <dgm:cxn modelId="{0939FA5B-537E-4E4D-A096-E1490ECF5EDC}" type="presParOf" srcId="{4383F27A-025E-EC4E-847E-13C5B9C3E581}" destId="{F3A63E5B-FD88-A943-A1DC-5F36D4785F66}" srcOrd="1" destOrd="0" presId="urn:microsoft.com/office/officeart/2005/8/layout/process4"/>
    <dgm:cxn modelId="{626CE8C2-7DFF-420F-B129-C53006808DF9}" type="presParOf" srcId="{4383F27A-025E-EC4E-847E-13C5B9C3E581}" destId="{CB916D04-F2DB-5849-B8D9-473B637AE001}" srcOrd="2" destOrd="0" presId="urn:microsoft.com/office/officeart/2005/8/layout/process4"/>
    <dgm:cxn modelId="{D5B6A357-60EB-4A3B-B549-0D54EA186E4C}" type="presParOf" srcId="{CB916D04-F2DB-5849-B8D9-473B637AE001}" destId="{16F5FEED-2B87-094D-9CD9-62769DB9DD54}" srcOrd="0" destOrd="0" presId="urn:microsoft.com/office/officeart/2005/8/layout/process4"/>
    <dgm:cxn modelId="{514BB6DF-2CE5-40DE-AEEF-68064AA58E2D}" type="presParOf" srcId="{8D733528-E6F9-B949-A923-98E65AFE082F}" destId="{EC396787-21E3-BB42-B83B-FD4488B48D61}" srcOrd="9" destOrd="0" presId="urn:microsoft.com/office/officeart/2005/8/layout/process4"/>
    <dgm:cxn modelId="{0B5CEEE5-3C9F-4C38-9C4A-573837FC7EFF}" type="presParOf" srcId="{8D733528-E6F9-B949-A923-98E65AFE082F}" destId="{AC33F975-6D13-9345-B177-F909167E3FEC}" srcOrd="10" destOrd="0" presId="urn:microsoft.com/office/officeart/2005/8/layout/process4"/>
    <dgm:cxn modelId="{5BF4A853-235B-44A0-A9A6-E88AB1A7BD38}" type="presParOf" srcId="{AC33F975-6D13-9345-B177-F909167E3FEC}" destId="{D32302A7-A48A-B445-AFB1-6903615DA7F2}" srcOrd="0" destOrd="0" presId="urn:microsoft.com/office/officeart/2005/8/layout/process4"/>
    <dgm:cxn modelId="{10AFC1EA-A370-43C3-B0D7-1972D3101F2B}" type="presParOf" srcId="{AC33F975-6D13-9345-B177-F909167E3FEC}" destId="{E6E10108-17E7-8C49-B492-4D07037F1A34}" srcOrd="1" destOrd="0" presId="urn:microsoft.com/office/officeart/2005/8/layout/process4"/>
    <dgm:cxn modelId="{5C4B9BD6-B4D8-40A7-A070-905CDA989364}" type="presParOf" srcId="{AC33F975-6D13-9345-B177-F909167E3FEC}" destId="{6511FF76-0DA0-DC4F-854E-014825BAFA98}" srcOrd="2" destOrd="0" presId="urn:microsoft.com/office/officeart/2005/8/layout/process4"/>
    <dgm:cxn modelId="{6881CF38-1B11-454A-81E4-6FFE478256C1}" type="presParOf" srcId="{6511FF76-0DA0-DC4F-854E-014825BAFA98}" destId="{17A709B6-171B-0E43-B53D-FFB61613BE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4F9AE4-B727-43AE-B9F8-970113C6C37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D38B3135-98F0-4C77-9ECD-04953743E55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Safer sex behaviours (29)</a:t>
          </a:r>
          <a:endParaRPr lang="en-GB" sz="1500" dirty="0">
            <a:latin typeface="Arial" pitchFamily="34" charset="0"/>
            <a:cs typeface="Arial" pitchFamily="34" charset="0"/>
          </a:endParaRPr>
        </a:p>
      </dgm:t>
    </dgm:pt>
    <dgm:pt modelId="{B2690530-385F-439B-90FE-3AC22BA8E551}" type="parTrans" cxnId="{45497018-74EA-43A4-A224-B64023744C2D}">
      <dgm:prSet/>
      <dgm:spPr/>
      <dgm:t>
        <a:bodyPr/>
        <a:lstStyle/>
        <a:p>
          <a:endParaRPr lang="en-GB"/>
        </a:p>
      </dgm:t>
    </dgm:pt>
    <dgm:pt modelId="{2909B5DB-8163-4F9C-BE7A-183C5C0E16F9}" type="sibTrans" cxnId="{45497018-74EA-43A4-A224-B64023744C2D}">
      <dgm:prSet/>
      <dgm:spPr/>
      <dgm:t>
        <a:bodyPr/>
        <a:lstStyle/>
        <a:p>
          <a:endParaRPr lang="en-GB"/>
        </a:p>
      </dgm:t>
    </dgm:pt>
    <dgm:pt modelId="{CA88725C-18A4-4AF4-AA8A-1BD8D3F2905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Physical activity (23)</a:t>
          </a:r>
          <a:endParaRPr lang="en-GB" sz="1500" dirty="0">
            <a:latin typeface="Arial" pitchFamily="34" charset="0"/>
            <a:cs typeface="Arial" pitchFamily="34" charset="0"/>
          </a:endParaRPr>
        </a:p>
      </dgm:t>
    </dgm:pt>
    <dgm:pt modelId="{80B949C6-5C09-4BFA-92F3-89998E4463F5}" type="parTrans" cxnId="{0FBCF8C9-7066-4AD2-9907-E3E871F0726D}">
      <dgm:prSet/>
      <dgm:spPr/>
      <dgm:t>
        <a:bodyPr/>
        <a:lstStyle/>
        <a:p>
          <a:endParaRPr lang="en-GB"/>
        </a:p>
      </dgm:t>
    </dgm:pt>
    <dgm:pt modelId="{AD6B5D36-9A9D-406F-BD2E-8899F53B6825}" type="sibTrans" cxnId="{0FBCF8C9-7066-4AD2-9907-E3E871F0726D}">
      <dgm:prSet/>
      <dgm:spPr/>
      <dgm:t>
        <a:bodyPr/>
        <a:lstStyle/>
        <a:p>
          <a:endParaRPr lang="en-GB"/>
        </a:p>
      </dgm:t>
    </dgm:pt>
    <dgm:pt modelId="{06F6CC1A-5EB2-4215-BA01-BF77FAA4A5AD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1500" baseline="0" dirty="0" smtClean="0">
              <a:latin typeface="Arial" pitchFamily="34" charset="0"/>
              <a:cs typeface="Arial" pitchFamily="34" charset="0"/>
            </a:rPr>
            <a:t>Smoking cessation (7)</a:t>
          </a:r>
          <a:endParaRPr lang="en-GB" sz="1500" baseline="0" dirty="0">
            <a:latin typeface="Arial" pitchFamily="34" charset="0"/>
            <a:cs typeface="Arial" pitchFamily="34" charset="0"/>
          </a:endParaRPr>
        </a:p>
      </dgm:t>
    </dgm:pt>
    <dgm:pt modelId="{7756E5AB-9A81-4F10-82A9-7699E87DBCD5}" type="parTrans" cxnId="{836DE62E-DB30-45A4-AD2D-2D8BCE40BA76}">
      <dgm:prSet/>
      <dgm:spPr/>
      <dgm:t>
        <a:bodyPr/>
        <a:lstStyle/>
        <a:p>
          <a:endParaRPr lang="en-GB"/>
        </a:p>
      </dgm:t>
    </dgm:pt>
    <dgm:pt modelId="{79124F33-1EAA-45DD-8450-5A729E6420CB}" type="sibTrans" cxnId="{836DE62E-DB30-45A4-AD2D-2D8BCE40BA76}">
      <dgm:prSet/>
      <dgm:spPr/>
      <dgm:t>
        <a:bodyPr/>
        <a:lstStyle/>
        <a:p>
          <a:endParaRPr lang="en-GB"/>
        </a:p>
      </dgm:t>
    </dgm:pt>
    <dgm:pt modelId="{92B2DA91-42DE-4796-960B-35903E898420}">
      <dgm:prSet custT="1"/>
      <dgm:spPr>
        <a:solidFill>
          <a:srgbClr val="92D050"/>
        </a:solidFill>
      </dgm:spPr>
      <dgm:t>
        <a:bodyPr/>
        <a:lstStyle/>
        <a:p>
          <a:r>
            <a:rPr lang="en-GB" sz="15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Multiple health behaviours (34)</a:t>
          </a:r>
          <a:endParaRPr lang="en-GB" sz="1500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406C9EC-F321-47B5-8397-E8DAFD319F19}" type="parTrans" cxnId="{0321AD38-1D9F-4317-9BEB-776D9A783F96}">
      <dgm:prSet/>
      <dgm:spPr/>
      <dgm:t>
        <a:bodyPr/>
        <a:lstStyle/>
        <a:p>
          <a:endParaRPr lang="en-GB"/>
        </a:p>
      </dgm:t>
    </dgm:pt>
    <dgm:pt modelId="{FEE2525B-2C3D-4F9D-9A0F-3CCF355B7C24}" type="sibTrans" cxnId="{0321AD38-1D9F-4317-9BEB-776D9A783F96}">
      <dgm:prSet/>
      <dgm:spPr/>
      <dgm:t>
        <a:bodyPr/>
        <a:lstStyle/>
        <a:p>
          <a:endParaRPr lang="en-GB"/>
        </a:p>
      </dgm:t>
    </dgm:pt>
    <dgm:pt modelId="{21936CCC-B1FE-41A2-A4F3-E3EA47CF15D1}">
      <dgm:prSet custT="1"/>
      <dgm:spPr>
        <a:solidFill>
          <a:srgbClr val="0070C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Behaviours promoting injury prevention (4)</a:t>
          </a:r>
          <a:endParaRPr lang="en-GB" sz="1500" dirty="0">
            <a:latin typeface="Arial" pitchFamily="34" charset="0"/>
            <a:cs typeface="Arial" pitchFamily="34" charset="0"/>
          </a:endParaRPr>
        </a:p>
      </dgm:t>
    </dgm:pt>
    <dgm:pt modelId="{7CC7E065-BA4D-40D6-A36A-DDDC7E115A8C}" type="parTrans" cxnId="{5A86503F-4CA7-4651-BC6B-A82FD68C7ED5}">
      <dgm:prSet/>
      <dgm:spPr/>
      <dgm:t>
        <a:bodyPr/>
        <a:lstStyle/>
        <a:p>
          <a:endParaRPr lang="en-GB"/>
        </a:p>
      </dgm:t>
    </dgm:pt>
    <dgm:pt modelId="{8AE451ED-58A6-4F3E-9DB4-C368C26DB57E}" type="sibTrans" cxnId="{5A86503F-4CA7-4651-BC6B-A82FD68C7ED5}">
      <dgm:prSet/>
      <dgm:spPr/>
      <dgm:t>
        <a:bodyPr/>
        <a:lstStyle/>
        <a:p>
          <a:endParaRPr lang="en-GB"/>
        </a:p>
      </dgm:t>
    </dgm:pt>
    <dgm:pt modelId="{016C4DCC-E868-45F5-A6F2-E366493ABC6D}">
      <dgm:prSet custT="1"/>
      <dgm:spPr>
        <a:solidFill>
          <a:srgbClr val="FFC000"/>
        </a:solidFill>
      </dgm:spPr>
      <dgm:t>
        <a:bodyPr/>
        <a:lstStyle/>
        <a:p>
          <a:r>
            <a:rPr lang="en-GB" sz="1500" baseline="0" dirty="0" smtClean="0">
              <a:latin typeface="Arial" pitchFamily="34" charset="0"/>
              <a:cs typeface="Arial" pitchFamily="34" charset="0"/>
            </a:rPr>
            <a:t>Consumption of tobacco products (7)</a:t>
          </a:r>
          <a:endParaRPr lang="en-GB" sz="1500" baseline="0" dirty="0">
            <a:latin typeface="Arial" pitchFamily="34" charset="0"/>
            <a:cs typeface="Arial" pitchFamily="34" charset="0"/>
          </a:endParaRPr>
        </a:p>
      </dgm:t>
    </dgm:pt>
    <dgm:pt modelId="{0911DBC8-6A08-4AC4-90C4-00B69AEF379A}" type="parTrans" cxnId="{2A0466B7-3D4E-4CE1-A59D-8CE6EBFAB09F}">
      <dgm:prSet/>
      <dgm:spPr/>
      <dgm:t>
        <a:bodyPr/>
        <a:lstStyle/>
        <a:p>
          <a:endParaRPr lang="en-GB"/>
        </a:p>
      </dgm:t>
    </dgm:pt>
    <dgm:pt modelId="{5FD50680-2F85-4938-9804-FD8F51A42F07}" type="sibTrans" cxnId="{2A0466B7-3D4E-4CE1-A59D-8CE6EBFAB09F}">
      <dgm:prSet/>
      <dgm:spPr/>
      <dgm:t>
        <a:bodyPr/>
        <a:lstStyle/>
        <a:p>
          <a:endParaRPr lang="en-GB"/>
        </a:p>
      </dgm:t>
    </dgm:pt>
    <dgm:pt modelId="{990DCE33-F99B-471C-81B0-913F47E6F424}">
      <dgm:prSet custT="1"/>
      <dgm:spPr>
        <a:solidFill>
          <a:srgbClr val="92D05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Substance misuse (5)</a:t>
          </a:r>
          <a:endParaRPr lang="en-GB" sz="1500" dirty="0">
            <a:latin typeface="Arial" pitchFamily="34" charset="0"/>
            <a:cs typeface="Arial" pitchFamily="34" charset="0"/>
          </a:endParaRPr>
        </a:p>
      </dgm:t>
    </dgm:pt>
    <dgm:pt modelId="{F8D3E5F6-88B4-4A9A-B3A6-A9F98A9683F5}" type="parTrans" cxnId="{CF107D30-0A65-4A65-BFF9-8BA1586608E1}">
      <dgm:prSet/>
      <dgm:spPr/>
      <dgm:t>
        <a:bodyPr/>
        <a:lstStyle/>
        <a:p>
          <a:endParaRPr lang="en-GB"/>
        </a:p>
      </dgm:t>
    </dgm:pt>
    <dgm:pt modelId="{990981CC-977C-4F40-8A0F-E53C8436EFBD}" type="sibTrans" cxnId="{CF107D30-0A65-4A65-BFF9-8BA1586608E1}">
      <dgm:prSet/>
      <dgm:spPr/>
      <dgm:t>
        <a:bodyPr/>
        <a:lstStyle/>
        <a:p>
          <a:endParaRPr lang="en-GB"/>
        </a:p>
      </dgm:t>
    </dgm:pt>
    <dgm:pt modelId="{44962AC4-4280-460F-B6F9-B3444FBF3481}">
      <dgm:prSet custT="1"/>
      <dgm:spPr>
        <a:solidFill>
          <a:srgbClr val="FF0000"/>
        </a:solidFill>
      </dgm:spPr>
      <dgm:t>
        <a:bodyPr/>
        <a:lstStyle/>
        <a:p>
          <a:r>
            <a:rPr lang="en-GB" sz="1500" baseline="0" dirty="0" smtClean="0">
              <a:latin typeface="Arial" pitchFamily="34" charset="0"/>
              <a:cs typeface="Arial" pitchFamily="34" charset="0"/>
            </a:rPr>
            <a:t>Dietary intake (3)</a:t>
          </a:r>
          <a:endParaRPr lang="en-GB" sz="1500" baseline="0" dirty="0">
            <a:latin typeface="Arial" pitchFamily="34" charset="0"/>
            <a:cs typeface="Arial" pitchFamily="34" charset="0"/>
          </a:endParaRPr>
        </a:p>
      </dgm:t>
    </dgm:pt>
    <dgm:pt modelId="{A37C8D32-5032-4161-80C8-A683A347F74C}" type="parTrans" cxnId="{2D0EBF0D-0AAA-4E17-AB10-9A7F182E4AD7}">
      <dgm:prSet/>
      <dgm:spPr/>
      <dgm:t>
        <a:bodyPr/>
        <a:lstStyle/>
        <a:p>
          <a:endParaRPr lang="en-GB"/>
        </a:p>
      </dgm:t>
    </dgm:pt>
    <dgm:pt modelId="{A7DC2548-332A-489D-9FF6-567E427A72B2}" type="sibTrans" cxnId="{2D0EBF0D-0AAA-4E17-AB10-9A7F182E4AD7}">
      <dgm:prSet/>
      <dgm:spPr/>
      <dgm:t>
        <a:bodyPr/>
        <a:lstStyle/>
        <a:p>
          <a:endParaRPr lang="en-GB"/>
        </a:p>
      </dgm:t>
    </dgm:pt>
    <dgm:pt modelId="{8C5674E0-1120-424C-9643-677B8991F6C6}">
      <dgm:prSet custT="1"/>
      <dgm:spPr>
        <a:solidFill>
          <a:srgbClr val="7030A0"/>
        </a:solidFill>
      </dgm:spPr>
      <dgm:t>
        <a:bodyPr/>
        <a:lstStyle/>
        <a:p>
          <a:r>
            <a:rPr lang="en-GB" sz="1500" baseline="0" dirty="0" smtClean="0">
              <a:latin typeface="Arial" pitchFamily="34" charset="0"/>
              <a:cs typeface="Arial" pitchFamily="34" charset="0"/>
            </a:rPr>
            <a:t>Health screening behaviour (2)</a:t>
          </a:r>
          <a:endParaRPr lang="en-GB" sz="1500" baseline="0" dirty="0">
            <a:latin typeface="Arial" pitchFamily="34" charset="0"/>
            <a:cs typeface="Arial" pitchFamily="34" charset="0"/>
          </a:endParaRPr>
        </a:p>
      </dgm:t>
    </dgm:pt>
    <dgm:pt modelId="{40BF4F7D-35DE-41D4-854B-73E2FB15D243}" type="parTrans" cxnId="{4E28B781-ABC8-4370-B70D-A4FC42041227}">
      <dgm:prSet/>
      <dgm:spPr/>
      <dgm:t>
        <a:bodyPr/>
        <a:lstStyle/>
        <a:p>
          <a:endParaRPr lang="en-GB"/>
        </a:p>
      </dgm:t>
    </dgm:pt>
    <dgm:pt modelId="{F92C37B4-EED6-4AEE-9C6A-00F9BD39193A}" type="sibTrans" cxnId="{4E28B781-ABC8-4370-B70D-A4FC42041227}">
      <dgm:prSet/>
      <dgm:spPr/>
      <dgm:t>
        <a:bodyPr/>
        <a:lstStyle/>
        <a:p>
          <a:endParaRPr lang="en-GB"/>
        </a:p>
      </dgm:t>
    </dgm:pt>
    <dgm:pt modelId="{78E80533-D33C-4D82-9A21-62BB47B4EE1C}">
      <dgm:prSet custT="1"/>
      <dgm:spPr>
        <a:solidFill>
          <a:srgbClr val="FFC00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Dental hygiene (2)</a:t>
          </a:r>
          <a:endParaRPr lang="en-GB" sz="1500" dirty="0">
            <a:latin typeface="Arial" pitchFamily="34" charset="0"/>
            <a:cs typeface="Arial" pitchFamily="34" charset="0"/>
          </a:endParaRPr>
        </a:p>
      </dgm:t>
    </dgm:pt>
    <dgm:pt modelId="{FCF768C8-DDD3-432A-BBFF-7384A099DD7A}" type="parTrans" cxnId="{9BB09554-141D-4778-9A24-330BF5B96CC0}">
      <dgm:prSet/>
      <dgm:spPr/>
      <dgm:t>
        <a:bodyPr/>
        <a:lstStyle/>
        <a:p>
          <a:endParaRPr lang="en-GB"/>
        </a:p>
      </dgm:t>
    </dgm:pt>
    <dgm:pt modelId="{7CEB0A8E-51FF-4F81-8820-9E5C88388758}" type="sibTrans" cxnId="{9BB09554-141D-4778-9A24-330BF5B96CC0}">
      <dgm:prSet/>
      <dgm:spPr/>
      <dgm:t>
        <a:bodyPr/>
        <a:lstStyle/>
        <a:p>
          <a:endParaRPr lang="en-GB"/>
        </a:p>
      </dgm:t>
    </dgm:pt>
    <dgm:pt modelId="{C985F660-D49C-45A7-9797-B18D1A85A2C8}">
      <dgm:prSet custT="1"/>
      <dgm:spPr>
        <a:solidFill>
          <a:srgbClr val="92D05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Internet use for health (2)</a:t>
          </a:r>
        </a:p>
      </dgm:t>
    </dgm:pt>
    <dgm:pt modelId="{6129E905-1BBD-4F70-BFED-C96418A5ED69}" type="parTrans" cxnId="{C7E68848-09FE-439E-A332-C677CE95B2FA}">
      <dgm:prSet/>
      <dgm:spPr/>
      <dgm:t>
        <a:bodyPr/>
        <a:lstStyle/>
        <a:p>
          <a:endParaRPr lang="en-GB"/>
        </a:p>
      </dgm:t>
    </dgm:pt>
    <dgm:pt modelId="{EA5A45F8-6E5B-4B67-917D-F386B94A842A}" type="sibTrans" cxnId="{C7E68848-09FE-439E-A332-C677CE95B2FA}">
      <dgm:prSet/>
      <dgm:spPr/>
      <dgm:t>
        <a:bodyPr/>
        <a:lstStyle/>
        <a:p>
          <a:endParaRPr lang="en-GB"/>
        </a:p>
      </dgm:t>
    </dgm:pt>
    <dgm:pt modelId="{39015A16-5649-45E9-A945-8AC1EB4A2CB8}">
      <dgm:prSet custT="1"/>
      <dgm:spPr>
        <a:solidFill>
          <a:srgbClr val="0070C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Health professional behaviour (1)</a:t>
          </a:r>
        </a:p>
      </dgm:t>
    </dgm:pt>
    <dgm:pt modelId="{731E4AC7-AFF7-4D99-B0F0-3BD70DB64D3A}" type="parTrans" cxnId="{DDF2F78B-DAA1-4998-9BB1-592489165CD9}">
      <dgm:prSet/>
      <dgm:spPr/>
      <dgm:t>
        <a:bodyPr/>
        <a:lstStyle/>
        <a:p>
          <a:endParaRPr lang="en-GB"/>
        </a:p>
      </dgm:t>
    </dgm:pt>
    <dgm:pt modelId="{21D3EB9C-9153-4BA6-8D38-5C3C09749872}" type="sibTrans" cxnId="{DDF2F78B-DAA1-4998-9BB1-592489165CD9}">
      <dgm:prSet/>
      <dgm:spPr/>
      <dgm:t>
        <a:bodyPr/>
        <a:lstStyle/>
        <a:p>
          <a:endParaRPr lang="en-GB"/>
        </a:p>
      </dgm:t>
    </dgm:pt>
    <dgm:pt modelId="{457AEBF2-9C9A-4034-BBCB-8E7B9EAF71E3}">
      <dgm:prSet custT="1"/>
      <dgm:spPr>
        <a:solidFill>
          <a:srgbClr val="FF000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Infection control (1)</a:t>
          </a:r>
        </a:p>
      </dgm:t>
    </dgm:pt>
    <dgm:pt modelId="{C23FA5BF-42CF-49B0-9D9C-FC44B235C947}" type="parTrans" cxnId="{03129955-432E-46E7-BF7A-DDBB36E7091C}">
      <dgm:prSet/>
      <dgm:spPr/>
      <dgm:t>
        <a:bodyPr/>
        <a:lstStyle/>
        <a:p>
          <a:endParaRPr lang="en-GB"/>
        </a:p>
      </dgm:t>
    </dgm:pt>
    <dgm:pt modelId="{608FB7B4-B2E7-4676-B1C5-5E6067E12AA5}" type="sibTrans" cxnId="{03129955-432E-46E7-BF7A-DDBB36E7091C}">
      <dgm:prSet/>
      <dgm:spPr/>
      <dgm:t>
        <a:bodyPr/>
        <a:lstStyle/>
        <a:p>
          <a:endParaRPr lang="en-GB"/>
        </a:p>
      </dgm:t>
    </dgm:pt>
    <dgm:pt modelId="{FCA626AF-5D96-4F38-969F-EEF27E013B05}">
      <dgm:prSet custT="1"/>
      <dgm:spPr>
        <a:solidFill>
          <a:srgbClr val="7030A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Sun protection (1)</a:t>
          </a:r>
        </a:p>
      </dgm:t>
    </dgm:pt>
    <dgm:pt modelId="{0379BC4A-B084-4239-800E-71BAFDFEC1A1}" type="parTrans" cxnId="{DC20F5B7-DB12-46E7-822A-5EEBF93C3CB1}">
      <dgm:prSet/>
      <dgm:spPr/>
      <dgm:t>
        <a:bodyPr/>
        <a:lstStyle/>
        <a:p>
          <a:endParaRPr lang="en-GB"/>
        </a:p>
      </dgm:t>
    </dgm:pt>
    <dgm:pt modelId="{31ECE3B9-3F78-40DC-8F36-22571A55CA85}" type="sibTrans" cxnId="{DC20F5B7-DB12-46E7-822A-5EEBF93C3CB1}">
      <dgm:prSet/>
      <dgm:spPr/>
      <dgm:t>
        <a:bodyPr/>
        <a:lstStyle/>
        <a:p>
          <a:endParaRPr lang="en-GB"/>
        </a:p>
      </dgm:t>
    </dgm:pt>
    <dgm:pt modelId="{26FE158A-7A96-481F-9CCD-BC28F81BEF4C}">
      <dgm:prSet custT="1"/>
      <dgm:spPr>
        <a:solidFill>
          <a:srgbClr val="FFC00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Vaginal dilation after radiotherapy (1)</a:t>
          </a:r>
        </a:p>
      </dgm:t>
    </dgm:pt>
    <dgm:pt modelId="{F3A5D986-8E19-4078-B195-61B68D3C7AF0}" type="parTrans" cxnId="{A2CC216B-0A67-4DEA-BFCE-D69D4B9C0E5B}">
      <dgm:prSet/>
      <dgm:spPr/>
      <dgm:t>
        <a:bodyPr/>
        <a:lstStyle/>
        <a:p>
          <a:endParaRPr lang="en-GB"/>
        </a:p>
      </dgm:t>
    </dgm:pt>
    <dgm:pt modelId="{353C9E8D-7E6A-4C37-BDB6-23060F2E79DE}" type="sibTrans" cxnId="{A2CC216B-0A67-4DEA-BFCE-D69D4B9C0E5B}">
      <dgm:prSet/>
      <dgm:spPr/>
      <dgm:t>
        <a:bodyPr/>
        <a:lstStyle/>
        <a:p>
          <a:endParaRPr lang="en-GB"/>
        </a:p>
      </dgm:t>
    </dgm:pt>
    <dgm:pt modelId="{C46F2111-E7FB-4935-8697-4C90C6A722CC}">
      <dgm:prSet custT="1"/>
      <dgm:spPr>
        <a:solidFill>
          <a:srgbClr val="92D050"/>
        </a:solidFill>
      </dgm:spPr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Other: Non-health related (10)</a:t>
          </a:r>
        </a:p>
      </dgm:t>
    </dgm:pt>
    <dgm:pt modelId="{72989EAD-2DD8-43D6-BDC1-382EFCDD63E4}" type="parTrans" cxnId="{9B14E51D-1985-486F-A861-5DC43CAA4EA2}">
      <dgm:prSet/>
      <dgm:spPr/>
      <dgm:t>
        <a:bodyPr/>
        <a:lstStyle/>
        <a:p>
          <a:endParaRPr lang="en-GB"/>
        </a:p>
      </dgm:t>
    </dgm:pt>
    <dgm:pt modelId="{C203C9A2-466E-419D-B9F7-37D65621F94A}" type="sibTrans" cxnId="{9B14E51D-1985-486F-A861-5DC43CAA4EA2}">
      <dgm:prSet/>
      <dgm:spPr/>
      <dgm:t>
        <a:bodyPr/>
        <a:lstStyle/>
        <a:p>
          <a:endParaRPr lang="en-GB"/>
        </a:p>
      </dgm:t>
    </dgm:pt>
    <dgm:pt modelId="{A950CEE1-4FC4-42AC-B84E-B366973F2622}" type="pres">
      <dgm:prSet presAssocID="{D44F9AE4-B727-43AE-B9F8-970113C6C3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7654BB-CB1D-4E2F-BC00-7F43004DFC9D}" type="pres">
      <dgm:prSet presAssocID="{92B2DA91-42DE-4796-960B-35903E898420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BFDD44-F12B-4F7E-B345-BD5355BE3B2C}" type="pres">
      <dgm:prSet presAssocID="{FEE2525B-2C3D-4F9D-9A0F-3CCF355B7C24}" presName="sibTrans" presStyleCnt="0"/>
      <dgm:spPr/>
    </dgm:pt>
    <dgm:pt modelId="{5F0E49AB-D934-4979-A425-7F37C53F7552}" type="pres">
      <dgm:prSet presAssocID="{D38B3135-98F0-4C77-9ECD-04953743E55B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470109-2B17-47C6-BC5D-A2ADD189D0AE}" type="pres">
      <dgm:prSet presAssocID="{2909B5DB-8163-4F9C-BE7A-183C5C0E16F9}" presName="sibTrans" presStyleCnt="0"/>
      <dgm:spPr/>
    </dgm:pt>
    <dgm:pt modelId="{0C071C24-7868-4F98-8BF8-A4F70A8F5946}" type="pres">
      <dgm:prSet presAssocID="{CA88725C-18A4-4AF4-AA8A-1BD8D3F2905B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E97BD1-8D3C-4E60-BB77-3979DBDA8E43}" type="pres">
      <dgm:prSet presAssocID="{AD6B5D36-9A9D-406F-BD2E-8899F53B6825}" presName="sibTrans" presStyleCnt="0"/>
      <dgm:spPr/>
    </dgm:pt>
    <dgm:pt modelId="{3413F813-D0DD-466F-9C8C-71E6767EE22D}" type="pres">
      <dgm:prSet presAssocID="{06F6CC1A-5EB2-4215-BA01-BF77FAA4A5AD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C4109A-FA1D-4CAD-83D9-C7E6E6BEE5A7}" type="pres">
      <dgm:prSet presAssocID="{79124F33-1EAA-45DD-8450-5A729E6420CB}" presName="sibTrans" presStyleCnt="0"/>
      <dgm:spPr/>
    </dgm:pt>
    <dgm:pt modelId="{BBA6AADE-84F5-470E-9BDD-012D23515C8D}" type="pres">
      <dgm:prSet presAssocID="{016C4DCC-E868-45F5-A6F2-E366493ABC6D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389A26-7851-4A9E-BBE7-31629D889928}" type="pres">
      <dgm:prSet presAssocID="{5FD50680-2F85-4938-9804-FD8F51A42F07}" presName="sibTrans" presStyleCnt="0"/>
      <dgm:spPr/>
    </dgm:pt>
    <dgm:pt modelId="{EA5E07DF-63E9-4AFB-A6D1-C68ED5167C52}" type="pres">
      <dgm:prSet presAssocID="{990DCE33-F99B-471C-81B0-913F47E6F424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832A9A-38A6-4FE8-9057-E276DD79FEE9}" type="pres">
      <dgm:prSet presAssocID="{990981CC-977C-4F40-8A0F-E53C8436EFBD}" presName="sibTrans" presStyleCnt="0"/>
      <dgm:spPr/>
    </dgm:pt>
    <dgm:pt modelId="{AEAF92E7-8CD4-4715-B4CF-4E8F11D0B3F1}" type="pres">
      <dgm:prSet presAssocID="{21936CCC-B1FE-41A2-A4F3-E3EA47CF15D1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ED5132-C666-423B-8CF9-A442CA3B116F}" type="pres">
      <dgm:prSet presAssocID="{8AE451ED-58A6-4F3E-9DB4-C368C26DB57E}" presName="sibTrans" presStyleCnt="0"/>
      <dgm:spPr/>
    </dgm:pt>
    <dgm:pt modelId="{57CA3675-2F3D-48DB-A997-FB3CCE058B33}" type="pres">
      <dgm:prSet presAssocID="{44962AC4-4280-460F-B6F9-B3444FBF3481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E45105-0B9B-4027-9931-A5C56055A8A5}" type="pres">
      <dgm:prSet presAssocID="{A7DC2548-332A-489D-9FF6-567E427A72B2}" presName="sibTrans" presStyleCnt="0"/>
      <dgm:spPr/>
    </dgm:pt>
    <dgm:pt modelId="{8D531997-886B-4D2E-86C3-1CEFF727CFEC}" type="pres">
      <dgm:prSet presAssocID="{8C5674E0-1120-424C-9643-677B8991F6C6}" presName="node" presStyleLbl="node1" presStyleIdx="8" presStyleCnt="16" custLinFactNeighborX="2380" custLinFactNeighborY="-43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E76590-78E1-4D54-8781-DE76A5FFCD2C}" type="pres">
      <dgm:prSet presAssocID="{F92C37B4-EED6-4AEE-9C6A-00F9BD39193A}" presName="sibTrans" presStyleCnt="0"/>
      <dgm:spPr/>
    </dgm:pt>
    <dgm:pt modelId="{E75DEB83-C383-419F-9BC4-2A74C0F9433D}" type="pres">
      <dgm:prSet presAssocID="{78E80533-D33C-4D82-9A21-62BB47B4EE1C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D53281-0FF6-421E-9B90-C22D63FD207D}" type="pres">
      <dgm:prSet presAssocID="{7CEB0A8E-51FF-4F81-8820-9E5C88388758}" presName="sibTrans" presStyleCnt="0"/>
      <dgm:spPr/>
    </dgm:pt>
    <dgm:pt modelId="{6233A0D7-740E-4ED5-AD0A-766998ED0451}" type="pres">
      <dgm:prSet presAssocID="{C985F660-D49C-45A7-9797-B18D1A85A2C8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6AEDE4-AA4B-43A0-BB2A-61497CD71EA7}" type="pres">
      <dgm:prSet presAssocID="{EA5A45F8-6E5B-4B67-917D-F386B94A842A}" presName="sibTrans" presStyleCnt="0"/>
      <dgm:spPr/>
    </dgm:pt>
    <dgm:pt modelId="{33B33E13-8EB9-479B-A894-E1DCEB0C1927}" type="pres">
      <dgm:prSet presAssocID="{39015A16-5649-45E9-A945-8AC1EB4A2CB8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698F4A-3A25-48AA-B387-0AAE8BE14BCB}" type="pres">
      <dgm:prSet presAssocID="{21D3EB9C-9153-4BA6-8D38-5C3C09749872}" presName="sibTrans" presStyleCnt="0"/>
      <dgm:spPr/>
    </dgm:pt>
    <dgm:pt modelId="{D361AA42-3138-4CFA-84BF-3FFE98DEAC62}" type="pres">
      <dgm:prSet presAssocID="{457AEBF2-9C9A-4034-BBCB-8E7B9EAF71E3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8927C7-EADF-4661-B27B-BA1839171984}" type="pres">
      <dgm:prSet presAssocID="{608FB7B4-B2E7-4676-B1C5-5E6067E12AA5}" presName="sibTrans" presStyleCnt="0"/>
      <dgm:spPr/>
    </dgm:pt>
    <dgm:pt modelId="{6B150C45-B27D-4DAC-A482-4BD3982F504D}" type="pres">
      <dgm:prSet presAssocID="{FCA626AF-5D96-4F38-969F-EEF27E013B05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32A622-B5A6-4DEB-8014-9BE5A16FEE99}" type="pres">
      <dgm:prSet presAssocID="{31ECE3B9-3F78-40DC-8F36-22571A55CA85}" presName="sibTrans" presStyleCnt="0"/>
      <dgm:spPr/>
    </dgm:pt>
    <dgm:pt modelId="{4347A1D7-EE75-4157-9391-BEAB6CF7B986}" type="pres">
      <dgm:prSet presAssocID="{26FE158A-7A96-481F-9CCD-BC28F81BEF4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94FE96-A4CB-4505-941C-BE3CB085E707}" type="pres">
      <dgm:prSet presAssocID="{353C9E8D-7E6A-4C37-BDB6-23060F2E79DE}" presName="sibTrans" presStyleCnt="0"/>
      <dgm:spPr/>
    </dgm:pt>
    <dgm:pt modelId="{DD7DE38C-4903-48F4-9DBF-659292545751}" type="pres">
      <dgm:prSet presAssocID="{C46F2111-E7FB-4935-8697-4C90C6A722CC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0AC55A-91E8-473D-AE57-2638748C453E}" type="presOf" srcId="{78E80533-D33C-4D82-9A21-62BB47B4EE1C}" destId="{E75DEB83-C383-419F-9BC4-2A74C0F9433D}" srcOrd="0" destOrd="0" presId="urn:microsoft.com/office/officeart/2005/8/layout/default"/>
    <dgm:cxn modelId="{ED0A1A59-270D-46A0-8787-00B93F81BB2E}" type="presOf" srcId="{92B2DA91-42DE-4796-960B-35903E898420}" destId="{C67654BB-CB1D-4E2F-BC00-7F43004DFC9D}" srcOrd="0" destOrd="0" presId="urn:microsoft.com/office/officeart/2005/8/layout/default"/>
    <dgm:cxn modelId="{EAA4E907-22CC-4606-B1B6-8C774974F148}" type="presOf" srcId="{C985F660-D49C-45A7-9797-B18D1A85A2C8}" destId="{6233A0D7-740E-4ED5-AD0A-766998ED0451}" srcOrd="0" destOrd="0" presId="urn:microsoft.com/office/officeart/2005/8/layout/default"/>
    <dgm:cxn modelId="{7F5830E8-1207-4968-81BD-D6168E3B49BE}" type="presOf" srcId="{26FE158A-7A96-481F-9CCD-BC28F81BEF4C}" destId="{4347A1D7-EE75-4157-9391-BEAB6CF7B986}" srcOrd="0" destOrd="0" presId="urn:microsoft.com/office/officeart/2005/8/layout/default"/>
    <dgm:cxn modelId="{2D0EBF0D-0AAA-4E17-AB10-9A7F182E4AD7}" srcId="{D44F9AE4-B727-43AE-B9F8-970113C6C379}" destId="{44962AC4-4280-460F-B6F9-B3444FBF3481}" srcOrd="7" destOrd="0" parTransId="{A37C8D32-5032-4161-80C8-A683A347F74C}" sibTransId="{A7DC2548-332A-489D-9FF6-567E427A72B2}"/>
    <dgm:cxn modelId="{CF107D30-0A65-4A65-BFF9-8BA1586608E1}" srcId="{D44F9AE4-B727-43AE-B9F8-970113C6C379}" destId="{990DCE33-F99B-471C-81B0-913F47E6F424}" srcOrd="5" destOrd="0" parTransId="{F8D3E5F6-88B4-4A9A-B3A6-A9F98A9683F5}" sibTransId="{990981CC-977C-4F40-8A0F-E53C8436EFBD}"/>
    <dgm:cxn modelId="{F63EBBC0-5C82-4715-BC28-2756549B4B6B}" type="presOf" srcId="{39015A16-5649-45E9-A945-8AC1EB4A2CB8}" destId="{33B33E13-8EB9-479B-A894-E1DCEB0C1927}" srcOrd="0" destOrd="0" presId="urn:microsoft.com/office/officeart/2005/8/layout/default"/>
    <dgm:cxn modelId="{E95928B3-1C89-47B8-A3A0-8CEF34A0D417}" type="presOf" srcId="{D44F9AE4-B727-43AE-B9F8-970113C6C379}" destId="{A950CEE1-4FC4-42AC-B84E-B366973F2622}" srcOrd="0" destOrd="0" presId="urn:microsoft.com/office/officeart/2005/8/layout/default"/>
    <dgm:cxn modelId="{9B14E51D-1985-486F-A861-5DC43CAA4EA2}" srcId="{D44F9AE4-B727-43AE-B9F8-970113C6C379}" destId="{C46F2111-E7FB-4935-8697-4C90C6A722CC}" srcOrd="15" destOrd="0" parTransId="{72989EAD-2DD8-43D6-BDC1-382EFCDD63E4}" sibTransId="{C203C9A2-466E-419D-B9F7-37D65621F94A}"/>
    <dgm:cxn modelId="{C7E68848-09FE-439E-A332-C677CE95B2FA}" srcId="{D44F9AE4-B727-43AE-B9F8-970113C6C379}" destId="{C985F660-D49C-45A7-9797-B18D1A85A2C8}" srcOrd="10" destOrd="0" parTransId="{6129E905-1BBD-4F70-BFED-C96418A5ED69}" sibTransId="{EA5A45F8-6E5B-4B67-917D-F386B94A842A}"/>
    <dgm:cxn modelId="{8B7BD628-4977-4E04-9FD3-1C515AE20506}" type="presOf" srcId="{44962AC4-4280-460F-B6F9-B3444FBF3481}" destId="{57CA3675-2F3D-48DB-A997-FB3CCE058B33}" srcOrd="0" destOrd="0" presId="urn:microsoft.com/office/officeart/2005/8/layout/default"/>
    <dgm:cxn modelId="{5A86503F-4CA7-4651-BC6B-A82FD68C7ED5}" srcId="{D44F9AE4-B727-43AE-B9F8-970113C6C379}" destId="{21936CCC-B1FE-41A2-A4F3-E3EA47CF15D1}" srcOrd="6" destOrd="0" parTransId="{7CC7E065-BA4D-40D6-A36A-DDDC7E115A8C}" sibTransId="{8AE451ED-58A6-4F3E-9DB4-C368C26DB57E}"/>
    <dgm:cxn modelId="{D76726D6-52FA-4D61-A0BF-D142B819231B}" type="presOf" srcId="{457AEBF2-9C9A-4034-BBCB-8E7B9EAF71E3}" destId="{D361AA42-3138-4CFA-84BF-3FFE98DEAC62}" srcOrd="0" destOrd="0" presId="urn:microsoft.com/office/officeart/2005/8/layout/default"/>
    <dgm:cxn modelId="{6C1B62CF-B926-4325-8AC6-C4CB42C136B5}" type="presOf" srcId="{D38B3135-98F0-4C77-9ECD-04953743E55B}" destId="{5F0E49AB-D934-4979-A425-7F37C53F7552}" srcOrd="0" destOrd="0" presId="urn:microsoft.com/office/officeart/2005/8/layout/default"/>
    <dgm:cxn modelId="{DC20F5B7-DB12-46E7-822A-5EEBF93C3CB1}" srcId="{D44F9AE4-B727-43AE-B9F8-970113C6C379}" destId="{FCA626AF-5D96-4F38-969F-EEF27E013B05}" srcOrd="13" destOrd="0" parTransId="{0379BC4A-B084-4239-800E-71BAFDFEC1A1}" sibTransId="{31ECE3B9-3F78-40DC-8F36-22571A55CA85}"/>
    <dgm:cxn modelId="{39BED297-B26D-4605-8CEE-6274A3E3BD07}" type="presOf" srcId="{8C5674E0-1120-424C-9643-677B8991F6C6}" destId="{8D531997-886B-4D2E-86C3-1CEFF727CFEC}" srcOrd="0" destOrd="0" presId="urn:microsoft.com/office/officeart/2005/8/layout/default"/>
    <dgm:cxn modelId="{3836B06E-3EF5-4546-9E8F-869AF14B6B14}" type="presOf" srcId="{C46F2111-E7FB-4935-8697-4C90C6A722CC}" destId="{DD7DE38C-4903-48F4-9DBF-659292545751}" srcOrd="0" destOrd="0" presId="urn:microsoft.com/office/officeart/2005/8/layout/default"/>
    <dgm:cxn modelId="{65680B2E-501C-458D-BCAE-8E873B13C6BC}" type="presOf" srcId="{990DCE33-F99B-471C-81B0-913F47E6F424}" destId="{EA5E07DF-63E9-4AFB-A6D1-C68ED5167C52}" srcOrd="0" destOrd="0" presId="urn:microsoft.com/office/officeart/2005/8/layout/default"/>
    <dgm:cxn modelId="{0321AD38-1D9F-4317-9BEB-776D9A783F96}" srcId="{D44F9AE4-B727-43AE-B9F8-970113C6C379}" destId="{92B2DA91-42DE-4796-960B-35903E898420}" srcOrd="0" destOrd="0" parTransId="{E406C9EC-F321-47B5-8397-E8DAFD319F19}" sibTransId="{FEE2525B-2C3D-4F9D-9A0F-3CCF355B7C24}"/>
    <dgm:cxn modelId="{03129955-432E-46E7-BF7A-DDBB36E7091C}" srcId="{D44F9AE4-B727-43AE-B9F8-970113C6C379}" destId="{457AEBF2-9C9A-4034-BBCB-8E7B9EAF71E3}" srcOrd="12" destOrd="0" parTransId="{C23FA5BF-42CF-49B0-9D9C-FC44B235C947}" sibTransId="{608FB7B4-B2E7-4676-B1C5-5E6067E12AA5}"/>
    <dgm:cxn modelId="{DAFA8B1F-F641-40EC-954C-4747DA56BF68}" type="presOf" srcId="{CA88725C-18A4-4AF4-AA8A-1BD8D3F2905B}" destId="{0C071C24-7868-4F98-8BF8-A4F70A8F5946}" srcOrd="0" destOrd="0" presId="urn:microsoft.com/office/officeart/2005/8/layout/default"/>
    <dgm:cxn modelId="{45497018-74EA-43A4-A224-B64023744C2D}" srcId="{D44F9AE4-B727-43AE-B9F8-970113C6C379}" destId="{D38B3135-98F0-4C77-9ECD-04953743E55B}" srcOrd="1" destOrd="0" parTransId="{B2690530-385F-439B-90FE-3AC22BA8E551}" sibTransId="{2909B5DB-8163-4F9C-BE7A-183C5C0E16F9}"/>
    <dgm:cxn modelId="{4E28B781-ABC8-4370-B70D-A4FC42041227}" srcId="{D44F9AE4-B727-43AE-B9F8-970113C6C379}" destId="{8C5674E0-1120-424C-9643-677B8991F6C6}" srcOrd="8" destOrd="0" parTransId="{40BF4F7D-35DE-41D4-854B-73E2FB15D243}" sibTransId="{F92C37B4-EED6-4AEE-9C6A-00F9BD39193A}"/>
    <dgm:cxn modelId="{0FBCF8C9-7066-4AD2-9907-E3E871F0726D}" srcId="{D44F9AE4-B727-43AE-B9F8-970113C6C379}" destId="{CA88725C-18A4-4AF4-AA8A-1BD8D3F2905B}" srcOrd="2" destOrd="0" parTransId="{80B949C6-5C09-4BFA-92F3-89998E4463F5}" sibTransId="{AD6B5D36-9A9D-406F-BD2E-8899F53B6825}"/>
    <dgm:cxn modelId="{9BB09554-141D-4778-9A24-330BF5B96CC0}" srcId="{D44F9AE4-B727-43AE-B9F8-970113C6C379}" destId="{78E80533-D33C-4D82-9A21-62BB47B4EE1C}" srcOrd="9" destOrd="0" parTransId="{FCF768C8-DDD3-432A-BBFF-7384A099DD7A}" sibTransId="{7CEB0A8E-51FF-4F81-8820-9E5C88388758}"/>
    <dgm:cxn modelId="{2A0466B7-3D4E-4CE1-A59D-8CE6EBFAB09F}" srcId="{D44F9AE4-B727-43AE-B9F8-970113C6C379}" destId="{016C4DCC-E868-45F5-A6F2-E366493ABC6D}" srcOrd="4" destOrd="0" parTransId="{0911DBC8-6A08-4AC4-90C4-00B69AEF379A}" sibTransId="{5FD50680-2F85-4938-9804-FD8F51A42F07}"/>
    <dgm:cxn modelId="{B3D3F166-6A1A-49AE-99E4-3CEF0D2603EA}" type="presOf" srcId="{21936CCC-B1FE-41A2-A4F3-E3EA47CF15D1}" destId="{AEAF92E7-8CD4-4715-B4CF-4E8F11D0B3F1}" srcOrd="0" destOrd="0" presId="urn:microsoft.com/office/officeart/2005/8/layout/default"/>
    <dgm:cxn modelId="{B658CBA1-230D-496D-8410-BC82F7C28325}" type="presOf" srcId="{FCA626AF-5D96-4F38-969F-EEF27E013B05}" destId="{6B150C45-B27D-4DAC-A482-4BD3982F504D}" srcOrd="0" destOrd="0" presId="urn:microsoft.com/office/officeart/2005/8/layout/default"/>
    <dgm:cxn modelId="{2CB247F5-4E99-426A-A690-F1C2AE715841}" type="presOf" srcId="{06F6CC1A-5EB2-4215-BA01-BF77FAA4A5AD}" destId="{3413F813-D0DD-466F-9C8C-71E6767EE22D}" srcOrd="0" destOrd="0" presId="urn:microsoft.com/office/officeart/2005/8/layout/default"/>
    <dgm:cxn modelId="{836DE62E-DB30-45A4-AD2D-2D8BCE40BA76}" srcId="{D44F9AE4-B727-43AE-B9F8-970113C6C379}" destId="{06F6CC1A-5EB2-4215-BA01-BF77FAA4A5AD}" srcOrd="3" destOrd="0" parTransId="{7756E5AB-9A81-4F10-82A9-7699E87DBCD5}" sibTransId="{79124F33-1EAA-45DD-8450-5A729E6420CB}"/>
    <dgm:cxn modelId="{A2CC216B-0A67-4DEA-BFCE-D69D4B9C0E5B}" srcId="{D44F9AE4-B727-43AE-B9F8-970113C6C379}" destId="{26FE158A-7A96-481F-9CCD-BC28F81BEF4C}" srcOrd="14" destOrd="0" parTransId="{F3A5D986-8E19-4078-B195-61B68D3C7AF0}" sibTransId="{353C9E8D-7E6A-4C37-BDB6-23060F2E79DE}"/>
    <dgm:cxn modelId="{DDF2F78B-DAA1-4998-9BB1-592489165CD9}" srcId="{D44F9AE4-B727-43AE-B9F8-970113C6C379}" destId="{39015A16-5649-45E9-A945-8AC1EB4A2CB8}" srcOrd="11" destOrd="0" parTransId="{731E4AC7-AFF7-4D99-B0F0-3BD70DB64D3A}" sibTransId="{21D3EB9C-9153-4BA6-8D38-5C3C09749872}"/>
    <dgm:cxn modelId="{90C0E0AE-80E3-45F7-B960-05B0BDCFF71B}" type="presOf" srcId="{016C4DCC-E868-45F5-A6F2-E366493ABC6D}" destId="{BBA6AADE-84F5-470E-9BDD-012D23515C8D}" srcOrd="0" destOrd="0" presId="urn:microsoft.com/office/officeart/2005/8/layout/default"/>
    <dgm:cxn modelId="{1FFB20B4-724D-44D0-9562-CB1F5434105D}" type="presParOf" srcId="{A950CEE1-4FC4-42AC-B84E-B366973F2622}" destId="{C67654BB-CB1D-4E2F-BC00-7F43004DFC9D}" srcOrd="0" destOrd="0" presId="urn:microsoft.com/office/officeart/2005/8/layout/default"/>
    <dgm:cxn modelId="{E86554F3-C3E5-47F9-BC8F-4E7C855140D0}" type="presParOf" srcId="{A950CEE1-4FC4-42AC-B84E-B366973F2622}" destId="{5ABFDD44-F12B-4F7E-B345-BD5355BE3B2C}" srcOrd="1" destOrd="0" presId="urn:microsoft.com/office/officeart/2005/8/layout/default"/>
    <dgm:cxn modelId="{9362C8BF-B33E-4AA9-9201-0E0D7218F339}" type="presParOf" srcId="{A950CEE1-4FC4-42AC-B84E-B366973F2622}" destId="{5F0E49AB-D934-4979-A425-7F37C53F7552}" srcOrd="2" destOrd="0" presId="urn:microsoft.com/office/officeart/2005/8/layout/default"/>
    <dgm:cxn modelId="{15FE555A-6F97-4634-AE52-8AE4048B1366}" type="presParOf" srcId="{A950CEE1-4FC4-42AC-B84E-B366973F2622}" destId="{D0470109-2B17-47C6-BC5D-A2ADD189D0AE}" srcOrd="3" destOrd="0" presId="urn:microsoft.com/office/officeart/2005/8/layout/default"/>
    <dgm:cxn modelId="{ACCB541B-9959-48C5-8430-FDCD65CCC0F4}" type="presParOf" srcId="{A950CEE1-4FC4-42AC-B84E-B366973F2622}" destId="{0C071C24-7868-4F98-8BF8-A4F70A8F5946}" srcOrd="4" destOrd="0" presId="urn:microsoft.com/office/officeart/2005/8/layout/default"/>
    <dgm:cxn modelId="{BCEF885D-AAE3-4D28-974D-9B6B4449867B}" type="presParOf" srcId="{A950CEE1-4FC4-42AC-B84E-B366973F2622}" destId="{82E97BD1-8D3C-4E60-BB77-3979DBDA8E43}" srcOrd="5" destOrd="0" presId="urn:microsoft.com/office/officeart/2005/8/layout/default"/>
    <dgm:cxn modelId="{891C6581-3861-422B-AFFD-60672782D7FD}" type="presParOf" srcId="{A950CEE1-4FC4-42AC-B84E-B366973F2622}" destId="{3413F813-D0DD-466F-9C8C-71E6767EE22D}" srcOrd="6" destOrd="0" presId="urn:microsoft.com/office/officeart/2005/8/layout/default"/>
    <dgm:cxn modelId="{44FCD338-70FE-45DD-ACAE-A7D13B5FBFFD}" type="presParOf" srcId="{A950CEE1-4FC4-42AC-B84E-B366973F2622}" destId="{58C4109A-FA1D-4CAD-83D9-C7E6E6BEE5A7}" srcOrd="7" destOrd="0" presId="urn:microsoft.com/office/officeart/2005/8/layout/default"/>
    <dgm:cxn modelId="{A187B819-54E1-44CA-9B15-8A9FF330ACBA}" type="presParOf" srcId="{A950CEE1-4FC4-42AC-B84E-B366973F2622}" destId="{BBA6AADE-84F5-470E-9BDD-012D23515C8D}" srcOrd="8" destOrd="0" presId="urn:microsoft.com/office/officeart/2005/8/layout/default"/>
    <dgm:cxn modelId="{92A21D97-E852-4882-A1D1-0BC74B231C70}" type="presParOf" srcId="{A950CEE1-4FC4-42AC-B84E-B366973F2622}" destId="{9C389A26-7851-4A9E-BBE7-31629D889928}" srcOrd="9" destOrd="0" presId="urn:microsoft.com/office/officeart/2005/8/layout/default"/>
    <dgm:cxn modelId="{1C722219-EA7A-4805-9C05-724BA4985EA9}" type="presParOf" srcId="{A950CEE1-4FC4-42AC-B84E-B366973F2622}" destId="{EA5E07DF-63E9-4AFB-A6D1-C68ED5167C52}" srcOrd="10" destOrd="0" presId="urn:microsoft.com/office/officeart/2005/8/layout/default"/>
    <dgm:cxn modelId="{4520D8BD-A56A-466C-8688-12DFF8F8E8B2}" type="presParOf" srcId="{A950CEE1-4FC4-42AC-B84E-B366973F2622}" destId="{F3832A9A-38A6-4FE8-9057-E276DD79FEE9}" srcOrd="11" destOrd="0" presId="urn:microsoft.com/office/officeart/2005/8/layout/default"/>
    <dgm:cxn modelId="{04740A88-8EF1-4ACC-AA0B-76970887D4AD}" type="presParOf" srcId="{A950CEE1-4FC4-42AC-B84E-B366973F2622}" destId="{AEAF92E7-8CD4-4715-B4CF-4E8F11D0B3F1}" srcOrd="12" destOrd="0" presId="urn:microsoft.com/office/officeart/2005/8/layout/default"/>
    <dgm:cxn modelId="{88740E2A-ED47-43FF-ACDB-BE032637C1D5}" type="presParOf" srcId="{A950CEE1-4FC4-42AC-B84E-B366973F2622}" destId="{B8ED5132-C666-423B-8CF9-A442CA3B116F}" srcOrd="13" destOrd="0" presId="urn:microsoft.com/office/officeart/2005/8/layout/default"/>
    <dgm:cxn modelId="{12A78323-C1BA-484D-AD24-5C905C8B0626}" type="presParOf" srcId="{A950CEE1-4FC4-42AC-B84E-B366973F2622}" destId="{57CA3675-2F3D-48DB-A997-FB3CCE058B33}" srcOrd="14" destOrd="0" presId="urn:microsoft.com/office/officeart/2005/8/layout/default"/>
    <dgm:cxn modelId="{54B2EE29-50B7-4632-81DC-DB0C3A23A98E}" type="presParOf" srcId="{A950CEE1-4FC4-42AC-B84E-B366973F2622}" destId="{31E45105-0B9B-4027-9931-A5C56055A8A5}" srcOrd="15" destOrd="0" presId="urn:microsoft.com/office/officeart/2005/8/layout/default"/>
    <dgm:cxn modelId="{159C8D64-9523-4112-AA23-06F77B253A41}" type="presParOf" srcId="{A950CEE1-4FC4-42AC-B84E-B366973F2622}" destId="{8D531997-886B-4D2E-86C3-1CEFF727CFEC}" srcOrd="16" destOrd="0" presId="urn:microsoft.com/office/officeart/2005/8/layout/default"/>
    <dgm:cxn modelId="{A375CE82-DC51-48A7-9C80-5714959AB68C}" type="presParOf" srcId="{A950CEE1-4FC4-42AC-B84E-B366973F2622}" destId="{A1E76590-78E1-4D54-8781-DE76A5FFCD2C}" srcOrd="17" destOrd="0" presId="urn:microsoft.com/office/officeart/2005/8/layout/default"/>
    <dgm:cxn modelId="{7BF23EF8-A163-4E84-8ACB-98BE98149ACB}" type="presParOf" srcId="{A950CEE1-4FC4-42AC-B84E-B366973F2622}" destId="{E75DEB83-C383-419F-9BC4-2A74C0F9433D}" srcOrd="18" destOrd="0" presId="urn:microsoft.com/office/officeart/2005/8/layout/default"/>
    <dgm:cxn modelId="{DDBB6799-DEAA-4ADF-B4E2-11E5014F1534}" type="presParOf" srcId="{A950CEE1-4FC4-42AC-B84E-B366973F2622}" destId="{43D53281-0FF6-421E-9B90-C22D63FD207D}" srcOrd="19" destOrd="0" presId="urn:microsoft.com/office/officeart/2005/8/layout/default"/>
    <dgm:cxn modelId="{94D0EE7F-0280-4C78-9189-077E246B6107}" type="presParOf" srcId="{A950CEE1-4FC4-42AC-B84E-B366973F2622}" destId="{6233A0D7-740E-4ED5-AD0A-766998ED0451}" srcOrd="20" destOrd="0" presId="urn:microsoft.com/office/officeart/2005/8/layout/default"/>
    <dgm:cxn modelId="{FBCF0051-9E9C-479C-9FF5-984EA18B9E94}" type="presParOf" srcId="{A950CEE1-4FC4-42AC-B84E-B366973F2622}" destId="{E86AEDE4-AA4B-43A0-BB2A-61497CD71EA7}" srcOrd="21" destOrd="0" presId="urn:microsoft.com/office/officeart/2005/8/layout/default"/>
    <dgm:cxn modelId="{1A0C2172-FA48-4BFE-8B5E-D56FCBE4DADB}" type="presParOf" srcId="{A950CEE1-4FC4-42AC-B84E-B366973F2622}" destId="{33B33E13-8EB9-479B-A894-E1DCEB0C1927}" srcOrd="22" destOrd="0" presId="urn:microsoft.com/office/officeart/2005/8/layout/default"/>
    <dgm:cxn modelId="{834B3AE2-7543-4D69-A594-FD07C05B37E6}" type="presParOf" srcId="{A950CEE1-4FC4-42AC-B84E-B366973F2622}" destId="{AC698F4A-3A25-48AA-B387-0AAE8BE14BCB}" srcOrd="23" destOrd="0" presId="urn:microsoft.com/office/officeart/2005/8/layout/default"/>
    <dgm:cxn modelId="{9F2BBC76-6DF9-4F8F-B219-EEE84CBE7B3D}" type="presParOf" srcId="{A950CEE1-4FC4-42AC-B84E-B366973F2622}" destId="{D361AA42-3138-4CFA-84BF-3FFE98DEAC62}" srcOrd="24" destOrd="0" presId="urn:microsoft.com/office/officeart/2005/8/layout/default"/>
    <dgm:cxn modelId="{D9A896C3-436C-4B56-AC71-D7F6E5F7B58C}" type="presParOf" srcId="{A950CEE1-4FC4-42AC-B84E-B366973F2622}" destId="{9F8927C7-EADF-4661-B27B-BA1839171984}" srcOrd="25" destOrd="0" presId="urn:microsoft.com/office/officeart/2005/8/layout/default"/>
    <dgm:cxn modelId="{7CF9A04F-3EC6-4887-B6D0-529BD632B53C}" type="presParOf" srcId="{A950CEE1-4FC4-42AC-B84E-B366973F2622}" destId="{6B150C45-B27D-4DAC-A482-4BD3982F504D}" srcOrd="26" destOrd="0" presId="urn:microsoft.com/office/officeart/2005/8/layout/default"/>
    <dgm:cxn modelId="{E58543AF-4A4C-4120-A512-B6CADFCB35C8}" type="presParOf" srcId="{A950CEE1-4FC4-42AC-B84E-B366973F2622}" destId="{8432A622-B5A6-4DEB-8014-9BE5A16FEE99}" srcOrd="27" destOrd="0" presId="urn:microsoft.com/office/officeart/2005/8/layout/default"/>
    <dgm:cxn modelId="{67A53258-2EAC-49A0-8287-A51A2EB8E434}" type="presParOf" srcId="{A950CEE1-4FC4-42AC-B84E-B366973F2622}" destId="{4347A1D7-EE75-4157-9391-BEAB6CF7B986}" srcOrd="28" destOrd="0" presId="urn:microsoft.com/office/officeart/2005/8/layout/default"/>
    <dgm:cxn modelId="{7FABADD9-26FB-4172-862D-728020561008}" type="presParOf" srcId="{A950CEE1-4FC4-42AC-B84E-B366973F2622}" destId="{B894FE96-A4CB-4505-941C-BE3CB085E707}" srcOrd="29" destOrd="0" presId="urn:microsoft.com/office/officeart/2005/8/layout/default"/>
    <dgm:cxn modelId="{7B88BBAA-4074-4303-A4CC-360013714656}" type="presParOf" srcId="{A950CEE1-4FC4-42AC-B84E-B366973F2622}" destId="{DD7DE38C-4903-48F4-9DBF-659292545751}" srcOrd="3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13DF39-C6DC-034F-88AB-DA27142009DF}">
      <dsp:nvSpPr>
        <dsp:cNvPr id="0" name=""/>
        <dsp:cNvSpPr/>
      </dsp:nvSpPr>
      <dsp:spPr>
        <a:xfrm>
          <a:off x="1408181" y="250371"/>
          <a:ext cx="3447743" cy="3447743"/>
        </a:xfrm>
        <a:prstGeom prst="pie">
          <a:avLst>
            <a:gd name="adj1" fmla="val 16200000"/>
            <a:gd name="adj2" fmla="val 19285716"/>
          </a:avLst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Medline</a:t>
          </a:r>
          <a:endParaRPr lang="en-US" sz="1000" kern="1200" dirty="0"/>
        </a:p>
      </dsp:txBody>
      <dsp:txXfrm>
        <a:off x="3219477" y="570519"/>
        <a:ext cx="820891" cy="656712"/>
      </dsp:txXfrm>
    </dsp:sp>
    <dsp:sp modelId="{8FD773E4-57A0-C14D-A1C2-7702CD8DE17F}">
      <dsp:nvSpPr>
        <dsp:cNvPr id="0" name=""/>
        <dsp:cNvSpPr/>
      </dsp:nvSpPr>
      <dsp:spPr>
        <a:xfrm>
          <a:off x="1452509" y="305781"/>
          <a:ext cx="3447743" cy="3447743"/>
        </a:xfrm>
        <a:prstGeom prst="pie">
          <a:avLst>
            <a:gd name="adj1" fmla="val 19285716"/>
            <a:gd name="adj2" fmla="val 771428"/>
          </a:avLst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EMBASE</a:t>
          </a:r>
          <a:endParaRPr lang="en-US" sz="1000" kern="1200" dirty="0"/>
        </a:p>
      </dsp:txBody>
      <dsp:txXfrm>
        <a:off x="3794101" y="1555588"/>
        <a:ext cx="944024" cy="574623"/>
      </dsp:txXfrm>
    </dsp:sp>
    <dsp:sp modelId="{2DEDB1CE-C28F-F14C-8864-B225CC485E2C}">
      <dsp:nvSpPr>
        <dsp:cNvPr id="0" name=""/>
        <dsp:cNvSpPr/>
      </dsp:nvSpPr>
      <dsp:spPr>
        <a:xfrm>
          <a:off x="1436501" y="375557"/>
          <a:ext cx="3447743" cy="3447743"/>
        </a:xfrm>
        <a:prstGeom prst="pie">
          <a:avLst>
            <a:gd name="adj1" fmla="val 771428"/>
            <a:gd name="adj2" fmla="val 3857143"/>
          </a:avLst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Anthropology Index Online</a:t>
          </a:r>
          <a:endParaRPr lang="en-US" sz="1000" kern="1200" dirty="0"/>
        </a:p>
      </dsp:txBody>
      <dsp:txXfrm>
        <a:off x="3650445" y="2417524"/>
        <a:ext cx="820891" cy="636190"/>
      </dsp:txXfrm>
    </dsp:sp>
    <dsp:sp modelId="{72DD2E82-DD0B-094F-9BF4-4C64A3AC6262}">
      <dsp:nvSpPr>
        <dsp:cNvPr id="0" name=""/>
        <dsp:cNvSpPr/>
      </dsp:nvSpPr>
      <dsp:spPr>
        <a:xfrm>
          <a:off x="1372472" y="406341"/>
          <a:ext cx="3447743" cy="3447743"/>
        </a:xfrm>
        <a:prstGeom prst="pie">
          <a:avLst>
            <a:gd name="adj1" fmla="val 3857226"/>
            <a:gd name="adj2" fmla="val 6942858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Applied Social Science Index</a:t>
          </a:r>
          <a:endParaRPr lang="en-US" sz="1000" kern="1200" dirty="0"/>
        </a:p>
      </dsp:txBody>
      <dsp:txXfrm>
        <a:off x="2696159" y="3115282"/>
        <a:ext cx="800368" cy="574623"/>
      </dsp:txXfrm>
    </dsp:sp>
    <dsp:sp modelId="{CEABD2D1-49FA-0D4B-B88D-3A7D037A9B98}">
      <dsp:nvSpPr>
        <dsp:cNvPr id="0" name=""/>
        <dsp:cNvSpPr/>
      </dsp:nvSpPr>
      <dsp:spPr>
        <a:xfrm>
          <a:off x="1255795" y="376316"/>
          <a:ext cx="3447743" cy="3447743"/>
        </a:xfrm>
        <a:prstGeom prst="pie">
          <a:avLst>
            <a:gd name="adj1" fmla="val 6942858"/>
            <a:gd name="adj2" fmla="val 10028574"/>
          </a:avLst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Econlit</a:t>
          </a:r>
          <a:endParaRPr lang="en-US" sz="1000" kern="1200" dirty="0"/>
        </a:p>
      </dsp:txBody>
      <dsp:txXfrm>
        <a:off x="1668704" y="2418283"/>
        <a:ext cx="820891" cy="636190"/>
      </dsp:txXfrm>
    </dsp:sp>
    <dsp:sp modelId="{44D4CF9A-2D6E-8C4E-AB57-190DCF67FE8C}">
      <dsp:nvSpPr>
        <dsp:cNvPr id="0" name=""/>
        <dsp:cNvSpPr/>
      </dsp:nvSpPr>
      <dsp:spPr>
        <a:xfrm>
          <a:off x="1292435" y="305781"/>
          <a:ext cx="3447743" cy="3447743"/>
        </a:xfrm>
        <a:prstGeom prst="pie">
          <a:avLst>
            <a:gd name="adj1" fmla="val 10028574"/>
            <a:gd name="adj2" fmla="val 13114284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PsychInfo</a:t>
          </a:r>
          <a:endParaRPr lang="en-US" sz="1000" kern="1200" dirty="0"/>
        </a:p>
      </dsp:txBody>
      <dsp:txXfrm>
        <a:off x="1454561" y="1555588"/>
        <a:ext cx="944024" cy="574623"/>
      </dsp:txXfrm>
    </dsp:sp>
    <dsp:sp modelId="{4CA33B90-D4D5-4162-8085-C8A3F4ACD52D}">
      <dsp:nvSpPr>
        <dsp:cNvPr id="0" name=""/>
        <dsp:cNvSpPr/>
      </dsp:nvSpPr>
      <dsp:spPr>
        <a:xfrm>
          <a:off x="1368138" y="288021"/>
          <a:ext cx="3447743" cy="3447743"/>
        </a:xfrm>
        <a:prstGeom prst="pie">
          <a:avLst>
            <a:gd name="adj1" fmla="val 13114284"/>
            <a:gd name="adj2" fmla="val 16200000"/>
          </a:avLst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PsychExtra</a:t>
          </a:r>
          <a:endParaRPr lang="en-US" sz="1000" kern="1200" dirty="0"/>
        </a:p>
      </dsp:txBody>
      <dsp:txXfrm>
        <a:off x="2183693" y="608168"/>
        <a:ext cx="820891" cy="656712"/>
      </dsp:txXfrm>
    </dsp:sp>
    <dsp:sp modelId="{E79DBFCA-01E0-114C-B8EC-7451C33CDDC9}">
      <dsp:nvSpPr>
        <dsp:cNvPr id="0" name=""/>
        <dsp:cNvSpPr/>
      </dsp:nvSpPr>
      <dsp:spPr>
        <a:xfrm>
          <a:off x="1194577" y="36940"/>
          <a:ext cx="3874606" cy="3874606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B91457-1034-433F-BDA0-9CFB6E01B8D5}">
      <dsp:nvSpPr>
        <dsp:cNvPr id="0" name=""/>
        <dsp:cNvSpPr/>
      </dsp:nvSpPr>
      <dsp:spPr>
        <a:xfrm>
          <a:off x="1239184" y="92595"/>
          <a:ext cx="3874606" cy="3874606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85F482-8342-4F19-A9CF-44B82E0D9DAF}">
      <dsp:nvSpPr>
        <dsp:cNvPr id="0" name=""/>
        <dsp:cNvSpPr/>
      </dsp:nvSpPr>
      <dsp:spPr>
        <a:xfrm>
          <a:off x="1223120" y="162209"/>
          <a:ext cx="3874606" cy="3874606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38878F-BAE6-49D6-88C5-12356B7C894F}">
      <dsp:nvSpPr>
        <dsp:cNvPr id="0" name=""/>
        <dsp:cNvSpPr/>
      </dsp:nvSpPr>
      <dsp:spPr>
        <a:xfrm>
          <a:off x="1159040" y="192819"/>
          <a:ext cx="3874606" cy="3874606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0FCFEE-165E-415A-8819-6E0E9CAB0A96}">
      <dsp:nvSpPr>
        <dsp:cNvPr id="0" name=""/>
        <dsp:cNvSpPr/>
      </dsp:nvSpPr>
      <dsp:spPr>
        <a:xfrm>
          <a:off x="1042314" y="162968"/>
          <a:ext cx="3874606" cy="3874606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35974A-96D3-4BAD-8CE7-22E8ACCBE0E0}">
      <dsp:nvSpPr>
        <dsp:cNvPr id="0" name=""/>
        <dsp:cNvSpPr/>
      </dsp:nvSpPr>
      <dsp:spPr>
        <a:xfrm>
          <a:off x="1078896" y="92595"/>
          <a:ext cx="3874606" cy="3874606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D1C9F5-B341-4F7F-818E-C0D88EF0A75A}">
      <dsp:nvSpPr>
        <dsp:cNvPr id="0" name=""/>
        <dsp:cNvSpPr/>
      </dsp:nvSpPr>
      <dsp:spPr>
        <a:xfrm>
          <a:off x="1154878" y="74589"/>
          <a:ext cx="3874606" cy="3874606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7F4401-E270-DF43-A440-B1E8DCB55DB8}">
      <dsp:nvSpPr>
        <dsp:cNvPr id="0" name=""/>
        <dsp:cNvSpPr/>
      </dsp:nvSpPr>
      <dsp:spPr>
        <a:xfrm>
          <a:off x="0" y="8589159"/>
          <a:ext cx="5904655" cy="1127322"/>
        </a:xfrm>
        <a:prstGeom prst="rect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132</a:t>
          </a:r>
          <a:endParaRPr lang="en-US" sz="3200" b="1" kern="1200" dirty="0"/>
        </a:p>
      </dsp:txBody>
      <dsp:txXfrm>
        <a:off x="0" y="8589159"/>
        <a:ext cx="5904655" cy="608754"/>
      </dsp:txXfrm>
    </dsp:sp>
    <dsp:sp modelId="{170284B8-040A-DD48-93C7-DD0BF998D1E5}">
      <dsp:nvSpPr>
        <dsp:cNvPr id="0" name=""/>
        <dsp:cNvSpPr/>
      </dsp:nvSpPr>
      <dsp:spPr>
        <a:xfrm>
          <a:off x="216021" y="9175366"/>
          <a:ext cx="5472612" cy="51856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 pitchFamily="34" charset="0"/>
              <a:cs typeface="Arial" pitchFamily="34" charset="0"/>
            </a:rPr>
            <a:t>Publications included in analysis</a:t>
          </a:r>
          <a:endParaRPr lang="en-US" sz="1300" kern="1200" dirty="0">
            <a:latin typeface="Arial" pitchFamily="34" charset="0"/>
            <a:cs typeface="Arial" pitchFamily="34" charset="0"/>
          </a:endParaRPr>
        </a:p>
      </dsp:txBody>
      <dsp:txXfrm>
        <a:off x="216021" y="9175366"/>
        <a:ext cx="5472612" cy="518568"/>
      </dsp:txXfrm>
    </dsp:sp>
    <dsp:sp modelId="{10FDE91A-3E76-3F45-827F-F162C2136E0E}">
      <dsp:nvSpPr>
        <dsp:cNvPr id="0" name=""/>
        <dsp:cNvSpPr/>
      </dsp:nvSpPr>
      <dsp:spPr>
        <a:xfrm rot="10800000">
          <a:off x="0" y="6872247"/>
          <a:ext cx="5904655" cy="1733822"/>
        </a:xfrm>
        <a:prstGeom prst="upArrowCallou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= 185</a:t>
          </a:r>
          <a:endParaRPr lang="en-US" sz="3200" b="1" kern="1200" dirty="0"/>
        </a:p>
      </dsp:txBody>
      <dsp:txXfrm>
        <a:off x="0" y="6872247"/>
        <a:ext cx="5904655" cy="608571"/>
      </dsp:txXfrm>
    </dsp:sp>
    <dsp:sp modelId="{F5DBFAC3-5AA8-FF4E-9F98-0E90B6463D12}">
      <dsp:nvSpPr>
        <dsp:cNvPr id="0" name=""/>
        <dsp:cNvSpPr/>
      </dsp:nvSpPr>
      <dsp:spPr>
        <a:xfrm>
          <a:off x="216021" y="7480818"/>
          <a:ext cx="5472612" cy="518412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 pitchFamily="34" charset="0"/>
              <a:cs typeface="Arial" pitchFamily="34" charset="0"/>
            </a:rPr>
            <a:t>Records assessed for eligibility</a:t>
          </a:r>
          <a:endParaRPr lang="en-US" sz="1300" kern="1200" dirty="0">
            <a:latin typeface="Arial" pitchFamily="34" charset="0"/>
            <a:cs typeface="Arial" pitchFamily="34" charset="0"/>
          </a:endParaRPr>
        </a:p>
      </dsp:txBody>
      <dsp:txXfrm>
        <a:off x="216021" y="7480818"/>
        <a:ext cx="5472612" cy="518412"/>
      </dsp:txXfrm>
    </dsp:sp>
    <dsp:sp modelId="{95935EDE-9315-EF47-9D44-0DCFE094DAC4}">
      <dsp:nvSpPr>
        <dsp:cNvPr id="0" name=""/>
        <dsp:cNvSpPr/>
      </dsp:nvSpPr>
      <dsp:spPr>
        <a:xfrm rot="10800000">
          <a:off x="0" y="5155334"/>
          <a:ext cx="5904655" cy="1733822"/>
        </a:xfrm>
        <a:prstGeom prst="upArrowCallou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- 4216</a:t>
          </a:r>
          <a:endParaRPr lang="en-US" sz="3200" b="1" kern="1200" dirty="0"/>
        </a:p>
      </dsp:txBody>
      <dsp:txXfrm>
        <a:off x="0" y="5155334"/>
        <a:ext cx="5904655" cy="608571"/>
      </dsp:txXfrm>
    </dsp:sp>
    <dsp:sp modelId="{FC13AB29-6359-3544-8F8A-C1788CCC5DAF}">
      <dsp:nvSpPr>
        <dsp:cNvPr id="0" name=""/>
        <dsp:cNvSpPr/>
      </dsp:nvSpPr>
      <dsp:spPr>
        <a:xfrm>
          <a:off x="216021" y="5688632"/>
          <a:ext cx="5473911" cy="554846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 pitchFamily="34" charset="0"/>
              <a:cs typeface="Arial" pitchFamily="34" charset="0"/>
            </a:rPr>
            <a:t>Records excluded per selection criteria</a:t>
          </a:r>
          <a:endParaRPr lang="en-US" sz="1300" kern="1200" dirty="0">
            <a:latin typeface="Arial" pitchFamily="34" charset="0"/>
            <a:cs typeface="Arial" pitchFamily="34" charset="0"/>
          </a:endParaRPr>
        </a:p>
      </dsp:txBody>
      <dsp:txXfrm>
        <a:off x="216021" y="5688632"/>
        <a:ext cx="5473911" cy="554846"/>
      </dsp:txXfrm>
    </dsp:sp>
    <dsp:sp modelId="{ED99FB7B-EA8B-CA4D-8E70-507856FEC68F}">
      <dsp:nvSpPr>
        <dsp:cNvPr id="0" name=""/>
        <dsp:cNvSpPr/>
      </dsp:nvSpPr>
      <dsp:spPr>
        <a:xfrm rot="10800000">
          <a:off x="0" y="3438422"/>
          <a:ext cx="5904655" cy="1733822"/>
        </a:xfrm>
        <a:prstGeom prst="upArrowCallou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= 4401</a:t>
          </a:r>
          <a:endParaRPr lang="en-US" sz="3200" b="1" kern="1200" dirty="0"/>
        </a:p>
      </dsp:txBody>
      <dsp:txXfrm>
        <a:off x="0" y="3438422"/>
        <a:ext cx="5904655" cy="608571"/>
      </dsp:txXfrm>
    </dsp:sp>
    <dsp:sp modelId="{563B9634-629C-3A47-93E4-55F432FB3EB1}">
      <dsp:nvSpPr>
        <dsp:cNvPr id="0" name=""/>
        <dsp:cNvSpPr/>
      </dsp:nvSpPr>
      <dsp:spPr>
        <a:xfrm>
          <a:off x="216021" y="4046994"/>
          <a:ext cx="5472612" cy="518412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 pitchFamily="34" charset="0"/>
              <a:cs typeface="Arial" pitchFamily="34" charset="0"/>
            </a:rPr>
            <a:t>Total records identified (excluding duplicates)</a:t>
          </a:r>
          <a:endParaRPr lang="en-US" sz="1300" kern="1200" dirty="0">
            <a:latin typeface="Arial" pitchFamily="34" charset="0"/>
            <a:cs typeface="Arial" pitchFamily="34" charset="0"/>
          </a:endParaRPr>
        </a:p>
      </dsp:txBody>
      <dsp:txXfrm>
        <a:off x="216021" y="4046994"/>
        <a:ext cx="5472612" cy="518412"/>
      </dsp:txXfrm>
    </dsp:sp>
    <dsp:sp modelId="{F3A63E5B-FD88-A943-A1DC-5F36D4785F66}">
      <dsp:nvSpPr>
        <dsp:cNvPr id="0" name=""/>
        <dsp:cNvSpPr/>
      </dsp:nvSpPr>
      <dsp:spPr>
        <a:xfrm rot="10800000">
          <a:off x="0" y="1721510"/>
          <a:ext cx="5904655" cy="1733822"/>
        </a:xfrm>
        <a:prstGeom prst="upArrowCallou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+ 193</a:t>
          </a:r>
          <a:endParaRPr lang="en-US" sz="3200" b="1" kern="1200" dirty="0"/>
        </a:p>
      </dsp:txBody>
      <dsp:txXfrm>
        <a:off x="0" y="1721510"/>
        <a:ext cx="5904655" cy="608571"/>
      </dsp:txXfrm>
    </dsp:sp>
    <dsp:sp modelId="{16F5FEED-2B87-094D-9CD9-62769DB9DD54}">
      <dsp:nvSpPr>
        <dsp:cNvPr id="0" name=""/>
        <dsp:cNvSpPr/>
      </dsp:nvSpPr>
      <dsp:spPr>
        <a:xfrm>
          <a:off x="216021" y="2370264"/>
          <a:ext cx="5472612" cy="43804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 pitchFamily="34" charset="0"/>
              <a:cs typeface="Arial" pitchFamily="34" charset="0"/>
            </a:rPr>
            <a:t>Records identified through other methods (expert recommendations, book chapters, web searches and forward searching)</a:t>
          </a:r>
          <a:endParaRPr lang="en-US" sz="1300" kern="1200" dirty="0">
            <a:latin typeface="Arial" pitchFamily="34" charset="0"/>
            <a:cs typeface="Arial" pitchFamily="34" charset="0"/>
          </a:endParaRPr>
        </a:p>
      </dsp:txBody>
      <dsp:txXfrm>
        <a:off x="216021" y="2370264"/>
        <a:ext cx="5472612" cy="438048"/>
      </dsp:txXfrm>
    </dsp:sp>
    <dsp:sp modelId="{E6E10108-17E7-8C49-B492-4D07037F1A34}">
      <dsp:nvSpPr>
        <dsp:cNvPr id="0" name=""/>
        <dsp:cNvSpPr/>
      </dsp:nvSpPr>
      <dsp:spPr>
        <a:xfrm rot="10800000">
          <a:off x="0" y="3"/>
          <a:ext cx="5904655" cy="1733822"/>
        </a:xfrm>
        <a:prstGeom prst="upArrowCallou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4208</a:t>
          </a:r>
          <a:endParaRPr lang="en-US" sz="3200" b="1" kern="1200" dirty="0"/>
        </a:p>
      </dsp:txBody>
      <dsp:txXfrm>
        <a:off x="0" y="3"/>
        <a:ext cx="5904655" cy="608571"/>
      </dsp:txXfrm>
    </dsp:sp>
    <dsp:sp modelId="{17A709B6-171B-0E43-B53D-FFB61613BE10}">
      <dsp:nvSpPr>
        <dsp:cNvPr id="0" name=""/>
        <dsp:cNvSpPr/>
      </dsp:nvSpPr>
      <dsp:spPr>
        <a:xfrm>
          <a:off x="216021" y="664632"/>
          <a:ext cx="5472612" cy="415487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Records identified through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database searching 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216021" y="664632"/>
        <a:ext cx="5472612" cy="4154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654BB-CB1D-4E2F-BC00-7F43004DFC9D}">
      <dsp:nvSpPr>
        <dsp:cNvPr id="0" name=""/>
        <dsp:cNvSpPr/>
      </dsp:nvSpPr>
      <dsp:spPr>
        <a:xfrm>
          <a:off x="1940" y="549651"/>
          <a:ext cx="1539733" cy="92384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Multiple health behaviours (34)</a:t>
          </a:r>
          <a:endParaRPr lang="en-GB" sz="1500" kern="1200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940" y="549651"/>
        <a:ext cx="1539733" cy="923840"/>
      </dsp:txXfrm>
    </dsp:sp>
    <dsp:sp modelId="{5F0E49AB-D934-4979-A425-7F37C53F7552}">
      <dsp:nvSpPr>
        <dsp:cNvPr id="0" name=""/>
        <dsp:cNvSpPr/>
      </dsp:nvSpPr>
      <dsp:spPr>
        <a:xfrm>
          <a:off x="1695647" y="549651"/>
          <a:ext cx="1539733" cy="9238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Safer sex behaviours (29)</a:t>
          </a:r>
          <a:endParaRPr lang="en-GB" sz="1500" kern="1200" dirty="0">
            <a:latin typeface="Arial" pitchFamily="34" charset="0"/>
            <a:cs typeface="Arial" pitchFamily="34" charset="0"/>
          </a:endParaRPr>
        </a:p>
      </dsp:txBody>
      <dsp:txXfrm>
        <a:off x="1695647" y="549651"/>
        <a:ext cx="1539733" cy="923840"/>
      </dsp:txXfrm>
    </dsp:sp>
    <dsp:sp modelId="{0C071C24-7868-4F98-8BF8-A4F70A8F5946}">
      <dsp:nvSpPr>
        <dsp:cNvPr id="0" name=""/>
        <dsp:cNvSpPr/>
      </dsp:nvSpPr>
      <dsp:spPr>
        <a:xfrm>
          <a:off x="3389354" y="549651"/>
          <a:ext cx="1539733" cy="92384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Physical activity (23)</a:t>
          </a:r>
          <a:endParaRPr lang="en-GB" sz="1500" kern="1200" dirty="0">
            <a:latin typeface="Arial" pitchFamily="34" charset="0"/>
            <a:cs typeface="Arial" pitchFamily="34" charset="0"/>
          </a:endParaRPr>
        </a:p>
      </dsp:txBody>
      <dsp:txXfrm>
        <a:off x="3389354" y="549651"/>
        <a:ext cx="1539733" cy="923840"/>
      </dsp:txXfrm>
    </dsp:sp>
    <dsp:sp modelId="{3413F813-D0DD-466F-9C8C-71E6767EE22D}">
      <dsp:nvSpPr>
        <dsp:cNvPr id="0" name=""/>
        <dsp:cNvSpPr/>
      </dsp:nvSpPr>
      <dsp:spPr>
        <a:xfrm>
          <a:off x="5083061" y="549651"/>
          <a:ext cx="1539733" cy="9238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latin typeface="Arial" pitchFamily="34" charset="0"/>
              <a:cs typeface="Arial" pitchFamily="34" charset="0"/>
            </a:rPr>
            <a:t>Smoking cessation (7)</a:t>
          </a:r>
          <a:endParaRPr lang="en-GB" sz="1500" kern="1200" baseline="0" dirty="0">
            <a:latin typeface="Arial" pitchFamily="34" charset="0"/>
            <a:cs typeface="Arial" pitchFamily="34" charset="0"/>
          </a:endParaRPr>
        </a:p>
      </dsp:txBody>
      <dsp:txXfrm>
        <a:off x="5083061" y="549651"/>
        <a:ext cx="1539733" cy="923840"/>
      </dsp:txXfrm>
    </dsp:sp>
    <dsp:sp modelId="{BBA6AADE-84F5-470E-9BDD-012D23515C8D}">
      <dsp:nvSpPr>
        <dsp:cNvPr id="0" name=""/>
        <dsp:cNvSpPr/>
      </dsp:nvSpPr>
      <dsp:spPr>
        <a:xfrm>
          <a:off x="1940" y="1627465"/>
          <a:ext cx="1539733" cy="9238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latin typeface="Arial" pitchFamily="34" charset="0"/>
              <a:cs typeface="Arial" pitchFamily="34" charset="0"/>
            </a:rPr>
            <a:t>Consumption of tobacco products (7)</a:t>
          </a:r>
          <a:endParaRPr lang="en-GB" sz="1500" kern="1200" baseline="0" dirty="0">
            <a:latin typeface="Arial" pitchFamily="34" charset="0"/>
            <a:cs typeface="Arial" pitchFamily="34" charset="0"/>
          </a:endParaRPr>
        </a:p>
      </dsp:txBody>
      <dsp:txXfrm>
        <a:off x="1940" y="1627465"/>
        <a:ext cx="1539733" cy="923840"/>
      </dsp:txXfrm>
    </dsp:sp>
    <dsp:sp modelId="{EA5E07DF-63E9-4AFB-A6D1-C68ED5167C52}">
      <dsp:nvSpPr>
        <dsp:cNvPr id="0" name=""/>
        <dsp:cNvSpPr/>
      </dsp:nvSpPr>
      <dsp:spPr>
        <a:xfrm>
          <a:off x="1695647" y="1627465"/>
          <a:ext cx="1539733" cy="92384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Substance misuse (5)</a:t>
          </a:r>
          <a:endParaRPr lang="en-GB" sz="1500" kern="1200" dirty="0">
            <a:latin typeface="Arial" pitchFamily="34" charset="0"/>
            <a:cs typeface="Arial" pitchFamily="34" charset="0"/>
          </a:endParaRPr>
        </a:p>
      </dsp:txBody>
      <dsp:txXfrm>
        <a:off x="1695647" y="1627465"/>
        <a:ext cx="1539733" cy="923840"/>
      </dsp:txXfrm>
    </dsp:sp>
    <dsp:sp modelId="{AEAF92E7-8CD4-4715-B4CF-4E8F11D0B3F1}">
      <dsp:nvSpPr>
        <dsp:cNvPr id="0" name=""/>
        <dsp:cNvSpPr/>
      </dsp:nvSpPr>
      <dsp:spPr>
        <a:xfrm>
          <a:off x="3389354" y="1627465"/>
          <a:ext cx="1539733" cy="9238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Behaviours promoting injury prevention (4)</a:t>
          </a:r>
          <a:endParaRPr lang="en-GB" sz="1500" kern="1200" dirty="0">
            <a:latin typeface="Arial" pitchFamily="34" charset="0"/>
            <a:cs typeface="Arial" pitchFamily="34" charset="0"/>
          </a:endParaRPr>
        </a:p>
      </dsp:txBody>
      <dsp:txXfrm>
        <a:off x="3389354" y="1627465"/>
        <a:ext cx="1539733" cy="923840"/>
      </dsp:txXfrm>
    </dsp:sp>
    <dsp:sp modelId="{57CA3675-2F3D-48DB-A997-FB3CCE058B33}">
      <dsp:nvSpPr>
        <dsp:cNvPr id="0" name=""/>
        <dsp:cNvSpPr/>
      </dsp:nvSpPr>
      <dsp:spPr>
        <a:xfrm>
          <a:off x="5083061" y="1627465"/>
          <a:ext cx="1539733" cy="92384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latin typeface="Arial" pitchFamily="34" charset="0"/>
              <a:cs typeface="Arial" pitchFamily="34" charset="0"/>
            </a:rPr>
            <a:t>Dietary intake (3)</a:t>
          </a:r>
          <a:endParaRPr lang="en-GB" sz="1500" kern="1200" baseline="0" dirty="0">
            <a:latin typeface="Arial" pitchFamily="34" charset="0"/>
            <a:cs typeface="Arial" pitchFamily="34" charset="0"/>
          </a:endParaRPr>
        </a:p>
      </dsp:txBody>
      <dsp:txXfrm>
        <a:off x="5083061" y="1627465"/>
        <a:ext cx="1539733" cy="923840"/>
      </dsp:txXfrm>
    </dsp:sp>
    <dsp:sp modelId="{8D531997-886B-4D2E-86C3-1CEFF727CFEC}">
      <dsp:nvSpPr>
        <dsp:cNvPr id="0" name=""/>
        <dsp:cNvSpPr/>
      </dsp:nvSpPr>
      <dsp:spPr>
        <a:xfrm>
          <a:off x="38586" y="2665470"/>
          <a:ext cx="1539733" cy="9238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latin typeface="Arial" pitchFamily="34" charset="0"/>
              <a:cs typeface="Arial" pitchFamily="34" charset="0"/>
            </a:rPr>
            <a:t>Health screening behaviour (2)</a:t>
          </a:r>
          <a:endParaRPr lang="en-GB" sz="1500" kern="1200" baseline="0" dirty="0">
            <a:latin typeface="Arial" pitchFamily="34" charset="0"/>
            <a:cs typeface="Arial" pitchFamily="34" charset="0"/>
          </a:endParaRPr>
        </a:p>
      </dsp:txBody>
      <dsp:txXfrm>
        <a:off x="38586" y="2665470"/>
        <a:ext cx="1539733" cy="923840"/>
      </dsp:txXfrm>
    </dsp:sp>
    <dsp:sp modelId="{E75DEB83-C383-419F-9BC4-2A74C0F9433D}">
      <dsp:nvSpPr>
        <dsp:cNvPr id="0" name=""/>
        <dsp:cNvSpPr/>
      </dsp:nvSpPr>
      <dsp:spPr>
        <a:xfrm>
          <a:off x="1695647" y="2705278"/>
          <a:ext cx="1539733" cy="9238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Dental hygiene (2)</a:t>
          </a:r>
          <a:endParaRPr lang="en-GB" sz="1500" kern="1200" dirty="0">
            <a:latin typeface="Arial" pitchFamily="34" charset="0"/>
            <a:cs typeface="Arial" pitchFamily="34" charset="0"/>
          </a:endParaRPr>
        </a:p>
      </dsp:txBody>
      <dsp:txXfrm>
        <a:off x="1695647" y="2705278"/>
        <a:ext cx="1539733" cy="923840"/>
      </dsp:txXfrm>
    </dsp:sp>
    <dsp:sp modelId="{6233A0D7-740E-4ED5-AD0A-766998ED0451}">
      <dsp:nvSpPr>
        <dsp:cNvPr id="0" name=""/>
        <dsp:cNvSpPr/>
      </dsp:nvSpPr>
      <dsp:spPr>
        <a:xfrm>
          <a:off x="3389354" y="2705278"/>
          <a:ext cx="1539733" cy="92384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Internet use for health (2)</a:t>
          </a:r>
        </a:p>
      </dsp:txBody>
      <dsp:txXfrm>
        <a:off x="3389354" y="2705278"/>
        <a:ext cx="1539733" cy="923840"/>
      </dsp:txXfrm>
    </dsp:sp>
    <dsp:sp modelId="{33B33E13-8EB9-479B-A894-E1DCEB0C1927}">
      <dsp:nvSpPr>
        <dsp:cNvPr id="0" name=""/>
        <dsp:cNvSpPr/>
      </dsp:nvSpPr>
      <dsp:spPr>
        <a:xfrm>
          <a:off x="5083061" y="2705278"/>
          <a:ext cx="1539733" cy="9238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Health professional behaviour (1)</a:t>
          </a:r>
        </a:p>
      </dsp:txBody>
      <dsp:txXfrm>
        <a:off x="5083061" y="2705278"/>
        <a:ext cx="1539733" cy="923840"/>
      </dsp:txXfrm>
    </dsp:sp>
    <dsp:sp modelId="{D361AA42-3138-4CFA-84BF-3FFE98DEAC62}">
      <dsp:nvSpPr>
        <dsp:cNvPr id="0" name=""/>
        <dsp:cNvSpPr/>
      </dsp:nvSpPr>
      <dsp:spPr>
        <a:xfrm>
          <a:off x="1940" y="3783092"/>
          <a:ext cx="1539733" cy="92384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Infection control (1)</a:t>
          </a:r>
        </a:p>
      </dsp:txBody>
      <dsp:txXfrm>
        <a:off x="1940" y="3783092"/>
        <a:ext cx="1539733" cy="923840"/>
      </dsp:txXfrm>
    </dsp:sp>
    <dsp:sp modelId="{6B150C45-B27D-4DAC-A482-4BD3982F504D}">
      <dsp:nvSpPr>
        <dsp:cNvPr id="0" name=""/>
        <dsp:cNvSpPr/>
      </dsp:nvSpPr>
      <dsp:spPr>
        <a:xfrm>
          <a:off x="1695647" y="3783092"/>
          <a:ext cx="1539733" cy="9238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Sun protection (1)</a:t>
          </a:r>
        </a:p>
      </dsp:txBody>
      <dsp:txXfrm>
        <a:off x="1695647" y="3783092"/>
        <a:ext cx="1539733" cy="923840"/>
      </dsp:txXfrm>
    </dsp:sp>
    <dsp:sp modelId="{4347A1D7-EE75-4157-9391-BEAB6CF7B986}">
      <dsp:nvSpPr>
        <dsp:cNvPr id="0" name=""/>
        <dsp:cNvSpPr/>
      </dsp:nvSpPr>
      <dsp:spPr>
        <a:xfrm>
          <a:off x="3389354" y="3783092"/>
          <a:ext cx="1539733" cy="9238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Vaginal dilation after radiotherapy (1)</a:t>
          </a:r>
        </a:p>
      </dsp:txBody>
      <dsp:txXfrm>
        <a:off x="3389354" y="3783092"/>
        <a:ext cx="1539733" cy="923840"/>
      </dsp:txXfrm>
    </dsp:sp>
    <dsp:sp modelId="{DD7DE38C-4903-48F4-9DBF-659292545751}">
      <dsp:nvSpPr>
        <dsp:cNvPr id="0" name=""/>
        <dsp:cNvSpPr/>
      </dsp:nvSpPr>
      <dsp:spPr>
        <a:xfrm>
          <a:off x="5083061" y="3783092"/>
          <a:ext cx="1539733" cy="92384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Other: Non-health related (10)</a:t>
          </a:r>
        </a:p>
      </dsp:txBody>
      <dsp:txXfrm>
        <a:off x="5083061" y="3783092"/>
        <a:ext cx="1539733" cy="923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82B291-456A-4E7D-80C4-2BB707D4E77D}" type="datetimeFigureOut">
              <a:rPr lang="en-GB"/>
              <a:pPr>
                <a:defRPr/>
              </a:pPr>
              <a:t>21/11/2011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3DAC12-CE59-44B2-BC87-054DBD657E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34CBE-D5EE-4E75-96D2-16E2716385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A7942-0326-47B2-A866-5C27E0E99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2538" y="3805238"/>
            <a:ext cx="6432550" cy="34242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25" y="3805238"/>
            <a:ext cx="19150013" cy="3424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F74A7-3337-4CF5-AEBF-37FC53EA8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3577-FD9F-4853-A612-507A236EC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10F62-AD99-4EC8-9C1D-C63304B09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25" y="12365038"/>
            <a:ext cx="12790488" cy="2568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12365038"/>
            <a:ext cx="12792075" cy="2568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09E7-94B5-4044-9D15-7CD026C78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D164F-2B3C-4A98-AF07-D2243D3A7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EE90A-D67D-461B-BE77-F26578154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60B9-0F92-4544-BAC8-223F8B7C99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3A316-7A41-4D98-9D4B-141A16FE4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E140-543B-4FA0-8B7A-6BA7DB1EB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5238"/>
            <a:ext cx="257349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8" tIns="208794" rIns="417588" bIns="208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5038"/>
            <a:ext cx="25734963" cy="256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998525"/>
            <a:ext cx="630713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98525"/>
            <a:ext cx="9586913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950" y="38998525"/>
            <a:ext cx="630713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05CF1EDC-C1BF-420B-9948-0771C8293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19700" indent="-10445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413" indent="-1044575" algn="l" defTabSz="417512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6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1.wmf"/><Relationship Id="rId16" Type="http://schemas.openxmlformats.org/officeDocument/2006/relationships/diagramQuickStyle" Target="../diagrams/quickStyle3.xml"/><Relationship Id="rId20" Type="http://schemas.openxmlformats.org/officeDocument/2006/relationships/hyperlink" Target="mailto:s.michie@ucl.ac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ark Blue 548.wmf                                              00001C73Data                           87E6EE0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275213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663575" y="990600"/>
            <a:ext cx="288750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chemeClr val="bg1"/>
                </a:solidFill>
                <a:latin typeface="Arial" pitchFamily="34" charset="0"/>
              </a:rPr>
              <a:t>Theories of behaviour change across scientific disciplines: findings and challenges  </a:t>
            </a:r>
            <a:endParaRPr lang="en-US" sz="6600">
              <a:solidFill>
                <a:schemeClr val="bg1"/>
              </a:solidFill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6667500" y="2209800"/>
            <a:ext cx="1699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736600" y="3200400"/>
            <a:ext cx="2311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Arial" pitchFamily="34" charset="0"/>
              </a:rPr>
              <a:t>Susan Michie¹, Zoe Hildon,² Rona Campbell³ &amp; Lorna Hobbs¹</a:t>
            </a:r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609600" y="6019800"/>
            <a:ext cx="13868400" cy="33756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15697200" y="6019800"/>
            <a:ext cx="13868400" cy="33756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609600" y="40386000"/>
            <a:ext cx="28956000" cy="1752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ounded Rectangle 12"/>
          <p:cNvSpPr/>
          <p:nvPr/>
        </p:nvSpPr>
        <p:spPr bwMode="auto">
          <a:xfrm>
            <a:off x="952500" y="6351588"/>
            <a:ext cx="13104813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Background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736600" y="4048125"/>
            <a:ext cx="14103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itchFamily="34" charset="0"/>
              </a:rPr>
              <a:t>¹ University College London, ² London School of Hygiene and Tropical Medicine, ³  University of Bristol</a:t>
            </a:r>
            <a:endParaRPr lang="en-US" sz="2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1023938" y="8224838"/>
            <a:ext cx="13104812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Interventions are said to be more likely to be effective if grounded in theory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Theory often used as a ‘loose framework’ rather than as an integral part of a rigorous scientific process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Findings from theoretically informed interventions are rarely applied to theory revision or development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Theories of behaviour change used to inform health-related interventions often target individuals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There may be value in identifying theories of behaviour change targeting social, organisational and cultural factors that can be applied to interventions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Cross-disciplinary approach needed to identify and evaluate theories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40062" y="13481002"/>
            <a:ext cx="12673408" cy="5216813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rgbClr val="FFC000"/>
            </a:extrusionClr>
          </a:sp3d>
        </p:spPr>
        <p:txBody>
          <a:bodyPr>
            <a:spAutoFit/>
          </a:bodyPr>
          <a:lstStyle/>
          <a:p>
            <a:pPr lvl="1" indent="-457200" algn="ctr">
              <a:spcAft>
                <a:spcPts val="1800"/>
              </a:spcAft>
              <a:defRPr/>
            </a:pP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Research Questions</a:t>
            </a:r>
          </a:p>
          <a:p>
            <a:pPr lvl="1" indent="-457200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What theories of behaviour change have been used in relation to behaviour change in the disciplines of psychology, sociology, anthropology and economics? </a:t>
            </a:r>
          </a:p>
          <a:p>
            <a:pPr lvl="1" indent="-457200">
              <a:spcAft>
                <a:spcPts val="180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2. 	How have the theories been used?</a:t>
            </a:r>
          </a:p>
          <a:p>
            <a:pPr marL="1371600" lvl="6" indent="-457200"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Operationalised?</a:t>
            </a:r>
          </a:p>
          <a:p>
            <a:pPr marL="1371600" lvl="6" indent="-457200"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Applied?</a:t>
            </a:r>
          </a:p>
          <a:p>
            <a:pPr marL="1371600" lvl="6" indent="-457200"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Tested?</a:t>
            </a:r>
          </a:p>
          <a:p>
            <a:pPr marL="1371600" lvl="6" indent="-457200"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Refined?</a:t>
            </a:r>
          </a:p>
          <a:p>
            <a:pPr lvl="1" indent="-457200">
              <a:spcAft>
                <a:spcPts val="180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3. 	What are the strengths and weaknesses of these theories ?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23938" y="19457988"/>
            <a:ext cx="13104812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Method</a:t>
            </a:r>
          </a:p>
        </p:txBody>
      </p:sp>
      <p:sp>
        <p:nvSpPr>
          <p:cNvPr id="2062" name="Rectangle 19"/>
          <p:cNvSpPr>
            <a:spLocks noChangeArrowheads="1"/>
          </p:cNvSpPr>
          <p:nvPr/>
        </p:nvSpPr>
        <p:spPr bwMode="auto">
          <a:xfrm>
            <a:off x="952500" y="21042313"/>
            <a:ext cx="132492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multidisciplinary expert advisory group (N =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34)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agreed on the following: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Definitions of theory and behaviour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Inclusion and exclusion criteria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Search terms and 7 databases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Key dimensions of theory quality</a:t>
            </a:r>
          </a:p>
        </p:txBody>
      </p:sp>
      <p:graphicFrame>
        <p:nvGraphicFramePr>
          <p:cNvPr id="21" name="Diagram 20"/>
          <p:cNvGraphicFramePr/>
          <p:nvPr/>
        </p:nvGraphicFramePr>
        <p:xfrm>
          <a:off x="880022" y="23706137"/>
          <a:ext cx="619268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7792790" y="29250753"/>
          <a:ext cx="5904656" cy="972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7504113" y="27378025"/>
            <a:ext cx="6624637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Results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52500" y="36810950"/>
            <a:ext cx="5832475" cy="1724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Inter-rater reliability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Percentage agreement on included texts ranged from 87-98% (title, abstract and full text)</a:t>
            </a:r>
          </a:p>
        </p:txBody>
      </p:sp>
      <p:pic>
        <p:nvPicPr>
          <p:cNvPr id="2067" name="Picture 49" descr="C:\Users\Michelle\AppData\Local\Microsoft\Windows\Temporary Internet Files\Low\Content.IE5\XNTP2WTO\mrc[2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8400" y="40555863"/>
            <a:ext cx="396081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49" descr="C:\Users\Michelle\AppData\Local\Microsoft\Windows\Temporary Internet Files\Low\Content.IE5\XNTP2WTO\mrc[2]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46000" y="40555863"/>
            <a:ext cx="396081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ounded Rectangle 38"/>
          <p:cNvSpPr/>
          <p:nvPr/>
        </p:nvSpPr>
        <p:spPr bwMode="auto">
          <a:xfrm>
            <a:off x="16146463" y="36595050"/>
            <a:ext cx="13106400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Next Research Steps 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16146463" y="33067625"/>
            <a:ext cx="13104812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Conclusion</a:t>
            </a:r>
          </a:p>
        </p:txBody>
      </p:sp>
      <p:sp>
        <p:nvSpPr>
          <p:cNvPr id="2071" name="Rectangle 40"/>
          <p:cNvSpPr>
            <a:spLocks noChangeArrowheads="1"/>
          </p:cNvSpPr>
          <p:nvPr/>
        </p:nvSpPr>
        <p:spPr bwMode="auto">
          <a:xfrm>
            <a:off x="16578263" y="38179375"/>
            <a:ext cx="118094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US">
                <a:latin typeface="Arial" pitchFamily="34" charset="0"/>
                <a:cs typeface="Arial" pitchFamily="34" charset="0"/>
              </a:rPr>
              <a:t>Investigating the evolution, overlap and classification of theories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US">
                <a:latin typeface="Arial" pitchFamily="34" charset="0"/>
                <a:cs typeface="Arial" pitchFamily="34" charset="0"/>
              </a:rPr>
              <a:t>Developing method to applying quality criteria to evaluating theories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US">
                <a:latin typeface="Arial" pitchFamily="34" charset="0"/>
                <a:cs typeface="Arial" pitchFamily="34" charset="0"/>
              </a:rPr>
              <a:t>Evaluating theories in relation to usefulness for intervention design and evaluation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16505238" y="15497175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16721138" y="31338838"/>
            <a:ext cx="117379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US">
                <a:latin typeface="Arial" pitchFamily="34" charset="0"/>
                <a:cs typeface="Arial" pitchFamily="34" charset="0"/>
              </a:rPr>
              <a:t>An online encyclopedia of behaviour change theories 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US">
                <a:latin typeface="Arial" pitchFamily="34" charset="0"/>
                <a:cs typeface="Arial" pitchFamily="34" charset="0"/>
              </a:rPr>
              <a:t>Journal articles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074" name="Text Box 36"/>
          <p:cNvSpPr txBox="1">
            <a:spLocks noChangeArrowheads="1"/>
          </p:cNvSpPr>
          <p:nvPr/>
        </p:nvSpPr>
        <p:spPr bwMode="auto">
          <a:xfrm>
            <a:off x="16433800" y="18089563"/>
            <a:ext cx="74168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None/>
            </a:pPr>
            <a:endParaRPr lang="en-US"/>
          </a:p>
          <a:p>
            <a:pPr>
              <a:spcBef>
                <a:spcPct val="50000"/>
              </a:spcBef>
            </a:pPr>
            <a:endParaRPr lang="en-GB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6505238" y="8080375"/>
          <a:ext cx="12385077" cy="9251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447"/>
                <a:gridCol w="802737"/>
                <a:gridCol w="5619154"/>
                <a:gridCol w="802739"/>
              </a:tblGrid>
              <a:tr h="417525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Phase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1 search: T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heories (N = 45)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3143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AIDS risk reduction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Precaution adoption process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171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Attitude-social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influence-efficacy model/integrated change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Pressure system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98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Convergence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of behaviour change models for AIDS risk reduction in Sub-Saharan Africa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PRIME theory of motivation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362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Cultural transmission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Protection motivation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Diffusion of innovations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Self-determination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Elaboration likelihood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Self-efficacy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Extended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parallel processing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Self-perception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Extended information processing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Self-regulation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Goal directed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Six staged model of communication effects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Goal setting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action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544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Groningen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active living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change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Health action process approach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Social cognitive/learning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theory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Health behaviour goal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consensus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 of health education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Health belief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development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Health-related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 of behaviour change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ecological model of walking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Information-motivation-behavioural skills model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ecology model of behaviour change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886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Integrated theoretical model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for alcohol and drug prevention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Temporal self-regulation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Integration of Freire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and protection motivation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Theoretical framework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for behaviour change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171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Integrative conceptual model of spiritual mechanisms underlying substance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abuse behaviour change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Theories of reasoned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action/planned behaviour 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Integrative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Theory of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rational addiction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Multi-level/multi-media model of social change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Transcontextual model of motivation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Net-present value economic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Transtheoretical/stages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of change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8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Operant learning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Rounded Rectangle 32"/>
          <p:cNvSpPr/>
          <p:nvPr/>
        </p:nvSpPr>
        <p:spPr bwMode="auto">
          <a:xfrm>
            <a:off x="16073438" y="30402213"/>
            <a:ext cx="13104812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Dissemination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720013" y="21690013"/>
            <a:ext cx="5905500" cy="4648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multidisciplinary expert advisory </a:t>
            </a:r>
          </a:p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group comprised: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9 Sociologists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8 Economists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6 Psychologists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4 </a:t>
            </a:r>
            <a:r>
              <a:rPr lang="en-GB" dirty="0">
                <a:latin typeface="Arial" pitchFamily="34" charset="0"/>
                <a:cs typeface="Arial" pitchFamily="34" charset="0"/>
              </a:rPr>
              <a:t>Health Service Researchers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3 Anthropologists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2 Epidemiologists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2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Policy Researcher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52500" y="33067625"/>
            <a:ext cx="5832475" cy="2984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Phase 1 &amp; 2 article selection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Two review authors independently screened t</a:t>
            </a:r>
            <a:r>
              <a:rPr lang="en-US" dirty="0">
                <a:latin typeface="Arial" pitchFamily="34" charset="0"/>
                <a:cs typeface="Arial" pitchFamily="34" charset="0"/>
              </a:rPr>
              <a:t>itles, abstracts, and full-texts according to the  selection </a:t>
            </a:r>
            <a:r>
              <a:rPr lang="en-GB" dirty="0">
                <a:latin typeface="Arial" pitchFamily="34" charset="0"/>
                <a:cs typeface="Arial" pitchFamily="34" charset="0"/>
              </a:rPr>
              <a:t>criteria 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Inter-rater reliability was assessed on at least 10% of the articles </a:t>
            </a:r>
          </a:p>
        </p:txBody>
      </p:sp>
      <p:sp>
        <p:nvSpPr>
          <p:cNvPr id="2205" name="Text Box 34"/>
          <p:cNvSpPr txBox="1">
            <a:spLocks noChangeArrowheads="1"/>
          </p:cNvSpPr>
          <p:nvPr/>
        </p:nvSpPr>
        <p:spPr bwMode="auto">
          <a:xfrm>
            <a:off x="16794163" y="32491363"/>
            <a:ext cx="1180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206" name="Rectangle 47"/>
          <p:cNvSpPr>
            <a:spLocks noChangeArrowheads="1"/>
          </p:cNvSpPr>
          <p:nvPr/>
        </p:nvSpPr>
        <p:spPr bwMode="auto">
          <a:xfrm>
            <a:off x="16649700" y="34651950"/>
            <a:ext cx="11953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The great majority of these theories are not known or used by health psychologists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 Verbatim descriptions and construct lists have been extracted for all 77 theories to be published as an online encyclopaedia of behaviour change theories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n-GB">
                <a:latin typeface="Arial" pitchFamily="34" charset="0"/>
                <a:cs typeface="Arial" pitchFamily="34" charset="0"/>
              </a:rPr>
              <a:t>Valuable resource for the design and development of behaviour change interventions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16002000" y="6351588"/>
            <a:ext cx="13320713" cy="136842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Results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6146463" y="17657763"/>
          <a:ext cx="12818143" cy="595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6344"/>
                <a:gridCol w="6681799"/>
              </a:tblGrid>
              <a:tr h="436154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Phase 2 search: Theories (N = 32)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Affect infusion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Network theory of collective action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Attribution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Pressure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system model 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Belief systems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Problem behaviour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Reflective and impulsive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Classical conditioning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Regulatory fit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COM-B system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Salutogenic model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Social change theory of dialogue and praxis 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Demand-control model (job strain model)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ecological model of health promotion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2205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Developmental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causal model of the process of being a smoker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identity model 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Dual process model of alcohol-behaviour link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Social norms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Ecological model of health behaviours 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Technology acceptance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 1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Ecological systems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theory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Technology acceptance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 2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Family systems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Technology acceptance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model 3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Integrative model of health attitude and behaviour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change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Theory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of acceptance and use of technology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936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Model of human occupation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Theory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of interpersonal behaviour 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Needs-opportunities-abilities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Yale information processing model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54" name="Diagram 53"/>
          <p:cNvGraphicFramePr/>
          <p:nvPr/>
        </p:nvGraphicFramePr>
        <p:xfrm>
          <a:off x="16145718" y="24642241"/>
          <a:ext cx="66247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2264" name="Picture 5"/>
          <p:cNvPicPr>
            <a:picLocks noChangeAspect="1" noChangeArrowheads="1"/>
          </p:cNvPicPr>
          <p:nvPr/>
        </p:nvPicPr>
        <p:blipFill>
          <a:blip r:embed="rId19" cstate="print">
            <a:grayscl/>
          </a:blip>
          <a:srcRect/>
          <a:stretch>
            <a:fillRect/>
          </a:stretch>
        </p:blipFill>
        <p:spPr bwMode="auto">
          <a:xfrm>
            <a:off x="13193713" y="40555863"/>
            <a:ext cx="4021137" cy="15128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2265" name="TextBox 54"/>
          <p:cNvSpPr txBox="1">
            <a:spLocks noChangeArrowheads="1"/>
          </p:cNvSpPr>
          <p:nvPr/>
        </p:nvSpPr>
        <p:spPr bwMode="auto">
          <a:xfrm>
            <a:off x="16073438" y="23922038"/>
            <a:ext cx="6121400" cy="46196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Behaviour types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058486" y="23850153"/>
            <a:ext cx="6336704" cy="6463308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>
              <a:rot lat="0" lon="0" rev="1800000"/>
            </a:lightRig>
          </a:scene3d>
          <a:sp3d extrusionH="76200">
            <a:bevelT/>
            <a:extrusionClr>
              <a:srgbClr val="FFC000"/>
            </a:extrusionClr>
          </a:sp3d>
        </p:spPr>
        <p:txBody>
          <a:bodyPr>
            <a:spAutoFit/>
          </a:bodyPr>
          <a:lstStyle/>
          <a:p>
            <a:pPr marL="0" lvl="1"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Quality Criteria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Clarity of constructs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Clarity of relationships between constructs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Measurability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Being explanatory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Describing causality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Achieving parsimony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Testability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Generaliseability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External validity</a:t>
            </a:r>
          </a:p>
          <a:p>
            <a:pPr marL="0" lvl="1">
              <a:lnSpc>
                <a:spcPct val="15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Having an evidence base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52500" y="28386088"/>
            <a:ext cx="5832475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Phase 1 Search Strategy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7 databases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No limit set for publication date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Included expert recommendations and web searching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79475" y="31122938"/>
            <a:ext cx="5832475" cy="1354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Phase 2 Search Strategy</a:t>
            </a:r>
          </a:p>
          <a:p>
            <a:pPr lvl="1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Multidisciplinary expert advisory group recommendations</a:t>
            </a:r>
          </a:p>
        </p:txBody>
      </p:sp>
      <p:sp>
        <p:nvSpPr>
          <p:cNvPr id="2271" name="TextBox 44"/>
          <p:cNvSpPr txBox="1">
            <a:spLocks noChangeArrowheads="1"/>
          </p:cNvSpPr>
          <p:nvPr/>
        </p:nvSpPr>
        <p:spPr bwMode="auto">
          <a:xfrm>
            <a:off x="5921375" y="41060688"/>
            <a:ext cx="6480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Arial" pitchFamily="34" charset="0"/>
                <a:cs typeface="Arial" pitchFamily="34" charset="0"/>
              </a:rPr>
              <a:t>Contact: Susan Michie </a:t>
            </a:r>
            <a:r>
              <a:rPr lang="en-GB" sz="2000" b="1">
                <a:latin typeface="Arial" pitchFamily="34" charset="0"/>
                <a:cs typeface="Arial" pitchFamily="34" charset="0"/>
                <a:hlinkClick r:id="rId20"/>
              </a:rPr>
              <a:t>s.michie@ucl.ac.uk</a:t>
            </a:r>
            <a:endParaRPr lang="en-GB" sz="2000" b="1">
              <a:latin typeface="Arial" pitchFamily="34" charset="0"/>
              <a:cs typeface="Arial" pitchFamily="34" charset="0"/>
            </a:endParaRPr>
          </a:p>
          <a:p>
            <a:endParaRPr lang="en-GB" sz="2000" b="1">
              <a:latin typeface="Arial" pitchFamily="34" charset="0"/>
              <a:cs typeface="Arial" pitchFamily="34" charset="0"/>
            </a:endParaRPr>
          </a:p>
          <a:p>
            <a:r>
              <a:rPr lang="en-GB" sz="2000" b="1">
                <a:latin typeface="Arial" pitchFamily="34" charset="0"/>
                <a:cs typeface="Arial" pitchFamily="34" charset="0"/>
              </a:rPr>
              <a:t> </a:t>
            </a:r>
            <a:endParaRPr lang="en-GB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72" name="TextBox 46"/>
          <p:cNvSpPr txBox="1">
            <a:spLocks noChangeArrowheads="1"/>
          </p:cNvSpPr>
          <p:nvPr/>
        </p:nvSpPr>
        <p:spPr bwMode="auto">
          <a:xfrm>
            <a:off x="17657763" y="40987663"/>
            <a:ext cx="7488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Arial" pitchFamily="34" charset="0"/>
                <a:cs typeface="Arial" pitchFamily="34" charset="0"/>
              </a:rPr>
              <a:t>Website: http://www.ucl.ac.uk/health-psychology/research-group/index.htm</a:t>
            </a:r>
            <a:endParaRPr lang="en-GB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976</Words>
  <Application>Microsoft Office PowerPoint</Application>
  <PresentationFormat>Custom</PresentationFormat>
  <Paragraphs>235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Arial</vt:lpstr>
      <vt:lpstr>Calibri</vt:lpstr>
      <vt:lpstr>ＭＳ Ｐゴシック</vt:lpstr>
      <vt:lpstr>Wingdings</vt:lpstr>
      <vt:lpstr>Blank Presentation</vt:lpstr>
      <vt:lpstr>Slide 1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Resources</dc:creator>
  <cp:lastModifiedBy>Felicity</cp:lastModifiedBy>
  <cp:revision>104</cp:revision>
  <dcterms:created xsi:type="dcterms:W3CDTF">2005-07-18T13:37:23Z</dcterms:created>
  <dcterms:modified xsi:type="dcterms:W3CDTF">2011-11-21T17:36:57Z</dcterms:modified>
</cp:coreProperties>
</file>